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entation.xml" ContentType="application/vnd.openxmlformats-officedocument.presentationml.presentation.main+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slideMasters/slideMaster1.xml" ContentType="application/vnd.openxmlformats-officedocument.presentationml.slideMaster+xml"/>
  <Override PartName="/ppt/slideLayouts/slideLayout5.xml" ContentType="application/vnd.openxmlformats-officedocument.presentationml.slideLayout+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Layouts/slideLayout1.xml" ContentType="application/vnd.openxmlformats-officedocument.presentationml.slideLayout+xml"/>
  <Override PartName="/ppt/notesSlides/notesSlide8.xml" ContentType="application/vnd.openxmlformats-officedocument.presentationml.notesSlide+xml"/>
  <Override PartName="/ppt/slideLayouts/slideLayout2.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0"/>
  </p:notesMasterIdLst>
  <p:sldIdLst>
    <p:sldId id="268" r:id="rId2"/>
    <p:sldId id="259" r:id="rId3"/>
    <p:sldId id="264" r:id="rId4"/>
    <p:sldId id="260" r:id="rId5"/>
    <p:sldId id="263" r:id="rId6"/>
    <p:sldId id="262" r:id="rId7"/>
    <p:sldId id="266" r:id="rId8"/>
    <p:sldId id="267" r:id="rId9"/>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7421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74"/>
  </p:normalViewPr>
  <p:slideViewPr>
    <p:cSldViewPr snapToGrid="0" snapToObjects="1">
      <p:cViewPr varScale="1">
        <p:scale>
          <a:sx n="92" d="100"/>
          <a:sy n="92" d="100"/>
        </p:scale>
        <p:origin x="208" y="776"/>
      </p:cViewPr>
      <p:guideLst/>
    </p:cSldViewPr>
  </p:slideViewPr>
  <p:notesTextViewPr>
    <p:cViewPr>
      <p:scale>
        <a:sx n="1" d="1"/>
        <a:sy n="1" d="1"/>
      </p:scale>
      <p:origin x="0" y="0"/>
    </p:cViewPr>
  </p:notesTextViewPr>
  <p:notesViewPr>
    <p:cSldViewPr snapToGrid="0" snapToObjects="1">
      <p:cViewPr varScale="1">
        <p:scale>
          <a:sx n="99" d="100"/>
          <a:sy n="99" d="100"/>
        </p:scale>
        <p:origin x="3064" y="1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17" Type="http://schemas.openxmlformats.org/officeDocument/2006/relationships/customXml" Target="../customXml/item3.xml"/><Relationship Id="rId2" Type="http://schemas.openxmlformats.org/officeDocument/2006/relationships/slide" Target="slides/slide1.xml"/><Relationship Id="rId16"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customXml" Target="../customXml/item1.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96EC8F3-4C0D-1640-BB98-6874FA0D135A}" type="datetimeFigureOut">
              <a:rPr lang="de-DE" smtClean="0"/>
              <a:t>07.04.20</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524AE70-6856-F949-85A5-AD67E4F24EC3}" type="slidenum">
              <a:rPr lang="de-DE" smtClean="0"/>
              <a:t>‹Nr.›</a:t>
            </a:fld>
            <a:endParaRPr lang="de-DE"/>
          </a:p>
        </p:txBody>
      </p:sp>
    </p:spTree>
    <p:extLst>
      <p:ext uri="{BB962C8B-B14F-4D97-AF65-F5344CB8AC3E}">
        <p14:creationId xmlns:p14="http://schemas.microsoft.com/office/powerpoint/2010/main" val="31958008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Vorschlag: Vorlesen/vorlesen lassen und fragen, ob es sich hier wohl auch um Fabeltiere handelt oder ob die Schüler eine Idee haben, was sich hinter diesen Tieren  verbergen könnte – die fruchtigen Bären und der rote Bulle sollten deutliche Hinweise geben. </a:t>
            </a:r>
          </a:p>
        </p:txBody>
      </p:sp>
      <p:sp>
        <p:nvSpPr>
          <p:cNvPr id="4" name="Foliennummernplatzhalter 3"/>
          <p:cNvSpPr>
            <a:spLocks noGrp="1"/>
          </p:cNvSpPr>
          <p:nvPr>
            <p:ph type="sldNum" sz="quarter" idx="5"/>
          </p:nvPr>
        </p:nvSpPr>
        <p:spPr/>
        <p:txBody>
          <a:bodyPr/>
          <a:lstStyle/>
          <a:p>
            <a:fld id="{7524AE70-6856-F949-85A5-AD67E4F24EC3}" type="slidenum">
              <a:rPr lang="de-DE" smtClean="0"/>
              <a:t>1</a:t>
            </a:fld>
            <a:endParaRPr lang="de-DE"/>
          </a:p>
        </p:txBody>
      </p:sp>
    </p:spTree>
    <p:extLst>
      <p:ext uri="{BB962C8B-B14F-4D97-AF65-F5344CB8AC3E}">
        <p14:creationId xmlns:p14="http://schemas.microsoft.com/office/powerpoint/2010/main" val="6174155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Vorschlag: Vorlesen/vorlesen lassen und fragen, ob es sich hier wohl auch um Fabeltiere handelt oder ob die Schüler eine Idee haben, was sich hinter diesen Tieren  verbergen könnte – die fruchtigen Bären und der rote Bulle sollten deutliche Hinweise geben. </a:t>
            </a:r>
          </a:p>
        </p:txBody>
      </p:sp>
      <p:sp>
        <p:nvSpPr>
          <p:cNvPr id="4" name="Foliennummernplatzhalter 3"/>
          <p:cNvSpPr>
            <a:spLocks noGrp="1"/>
          </p:cNvSpPr>
          <p:nvPr>
            <p:ph type="sldNum" sz="quarter" idx="5"/>
          </p:nvPr>
        </p:nvSpPr>
        <p:spPr/>
        <p:txBody>
          <a:bodyPr/>
          <a:lstStyle/>
          <a:p>
            <a:fld id="{7524AE70-6856-F949-85A5-AD67E4F24EC3}" type="slidenum">
              <a:rPr lang="de-DE" smtClean="0"/>
              <a:t>2</a:t>
            </a:fld>
            <a:endParaRPr lang="de-DE"/>
          </a:p>
        </p:txBody>
      </p:sp>
    </p:spTree>
    <p:extLst>
      <p:ext uri="{BB962C8B-B14F-4D97-AF65-F5344CB8AC3E}">
        <p14:creationId xmlns:p14="http://schemas.microsoft.com/office/powerpoint/2010/main" val="19435591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Die Bilder bestätigen die Antworten und ergänzen weitere Produkte. Jetzt können die Fragen „Was ist drin?“ und „Wie bekomme ich das raus?“ erfolgen. Die Antwort sollte lauten, dass hinten meist draufsteht, was die Inhaltsstoffe sind.</a:t>
            </a:r>
          </a:p>
        </p:txBody>
      </p:sp>
      <p:sp>
        <p:nvSpPr>
          <p:cNvPr id="4" name="Foliennummernplatzhalter 3"/>
          <p:cNvSpPr>
            <a:spLocks noGrp="1"/>
          </p:cNvSpPr>
          <p:nvPr>
            <p:ph type="sldNum" sz="quarter" idx="5"/>
          </p:nvPr>
        </p:nvSpPr>
        <p:spPr/>
        <p:txBody>
          <a:bodyPr/>
          <a:lstStyle/>
          <a:p>
            <a:fld id="{7524AE70-6856-F949-85A5-AD67E4F24EC3}" type="slidenum">
              <a:rPr lang="de-DE" smtClean="0"/>
              <a:t>3</a:t>
            </a:fld>
            <a:endParaRPr lang="de-DE"/>
          </a:p>
        </p:txBody>
      </p:sp>
    </p:spTree>
    <p:extLst>
      <p:ext uri="{BB962C8B-B14F-4D97-AF65-F5344CB8AC3E}">
        <p14:creationId xmlns:p14="http://schemas.microsoft.com/office/powerpoint/2010/main" val="15861012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Die Antwort wird durch die Bilder bestätigt, die Frage soll dazu anregen, über die Sinnhaftigkeit der Angabe von Inhaltsstoffen nachzudenken. </a:t>
            </a:r>
          </a:p>
        </p:txBody>
      </p:sp>
      <p:sp>
        <p:nvSpPr>
          <p:cNvPr id="4" name="Foliennummernplatzhalter 3"/>
          <p:cNvSpPr>
            <a:spLocks noGrp="1"/>
          </p:cNvSpPr>
          <p:nvPr>
            <p:ph type="sldNum" sz="quarter" idx="5"/>
          </p:nvPr>
        </p:nvSpPr>
        <p:spPr/>
        <p:txBody>
          <a:bodyPr/>
          <a:lstStyle/>
          <a:p>
            <a:fld id="{7524AE70-6856-F949-85A5-AD67E4F24EC3}" type="slidenum">
              <a:rPr lang="de-DE" smtClean="0"/>
              <a:t>4</a:t>
            </a:fld>
            <a:endParaRPr lang="de-DE"/>
          </a:p>
        </p:txBody>
      </p:sp>
    </p:spTree>
    <p:extLst>
      <p:ext uri="{BB962C8B-B14F-4D97-AF65-F5344CB8AC3E}">
        <p14:creationId xmlns:p14="http://schemas.microsoft.com/office/powerpoint/2010/main" val="34517053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Hier werden Antworten gezeigt, die Folie kann aber auch wegfallen.</a:t>
            </a:r>
          </a:p>
        </p:txBody>
      </p:sp>
      <p:sp>
        <p:nvSpPr>
          <p:cNvPr id="4" name="Foliennummernplatzhalter 3"/>
          <p:cNvSpPr>
            <a:spLocks noGrp="1"/>
          </p:cNvSpPr>
          <p:nvPr>
            <p:ph type="sldNum" sz="quarter" idx="5"/>
          </p:nvPr>
        </p:nvSpPr>
        <p:spPr/>
        <p:txBody>
          <a:bodyPr/>
          <a:lstStyle/>
          <a:p>
            <a:fld id="{7524AE70-6856-F949-85A5-AD67E4F24EC3}" type="slidenum">
              <a:rPr lang="de-DE" smtClean="0"/>
              <a:t>5</a:t>
            </a:fld>
            <a:endParaRPr lang="de-DE"/>
          </a:p>
        </p:txBody>
      </p:sp>
    </p:spTree>
    <p:extLst>
      <p:ext uri="{BB962C8B-B14F-4D97-AF65-F5344CB8AC3E}">
        <p14:creationId xmlns:p14="http://schemas.microsoft.com/office/powerpoint/2010/main" val="6417801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Überleitung zum Fach Deutsch, in dem man sich mit Texten und Geschichten auseinandersetzt, (um etwas für sich zu lernen.)   </a:t>
            </a:r>
          </a:p>
        </p:txBody>
      </p:sp>
      <p:sp>
        <p:nvSpPr>
          <p:cNvPr id="4" name="Foliennummernplatzhalter 3"/>
          <p:cNvSpPr>
            <a:spLocks noGrp="1"/>
          </p:cNvSpPr>
          <p:nvPr>
            <p:ph type="sldNum" sz="quarter" idx="5"/>
          </p:nvPr>
        </p:nvSpPr>
        <p:spPr/>
        <p:txBody>
          <a:bodyPr/>
          <a:lstStyle/>
          <a:p>
            <a:fld id="{7524AE70-6856-F949-85A5-AD67E4F24EC3}" type="slidenum">
              <a:rPr lang="de-DE" smtClean="0"/>
              <a:t>6</a:t>
            </a:fld>
            <a:endParaRPr lang="de-DE"/>
          </a:p>
        </p:txBody>
      </p:sp>
    </p:spTree>
    <p:extLst>
      <p:ext uri="{BB962C8B-B14F-4D97-AF65-F5344CB8AC3E}">
        <p14:creationId xmlns:p14="http://schemas.microsoft.com/office/powerpoint/2010/main" val="15107368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Die Folie zeigt, warum eine Inhaltsangabe aus Schülersicht sinnvoll ist – soll aber nur hoffentlich gegebene Schülerantworten widerspiegeln, zusammenfassen.  </a:t>
            </a:r>
          </a:p>
        </p:txBody>
      </p:sp>
      <p:sp>
        <p:nvSpPr>
          <p:cNvPr id="4" name="Foliennummernplatzhalter 3"/>
          <p:cNvSpPr>
            <a:spLocks noGrp="1"/>
          </p:cNvSpPr>
          <p:nvPr>
            <p:ph type="sldNum" sz="quarter" idx="5"/>
          </p:nvPr>
        </p:nvSpPr>
        <p:spPr/>
        <p:txBody>
          <a:bodyPr/>
          <a:lstStyle/>
          <a:p>
            <a:fld id="{7524AE70-6856-F949-85A5-AD67E4F24EC3}" type="slidenum">
              <a:rPr lang="de-DE" smtClean="0"/>
              <a:t>7</a:t>
            </a:fld>
            <a:endParaRPr lang="de-DE"/>
          </a:p>
        </p:txBody>
      </p:sp>
    </p:spTree>
    <p:extLst>
      <p:ext uri="{BB962C8B-B14F-4D97-AF65-F5344CB8AC3E}">
        <p14:creationId xmlns:p14="http://schemas.microsoft.com/office/powerpoint/2010/main" val="11730707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Vorschlag: Vorlesen/vorlesen lassen und fragen, ob es sich hier wohl auch um Fabeltiere handelt oder ob die Schüler eine Idee haben, was sich hinter diesen Tieren  verbergen könnte – die fruchtigen Bären und der rote Bulle sollten deutliche Hinweise geben. </a:t>
            </a:r>
          </a:p>
        </p:txBody>
      </p:sp>
      <p:sp>
        <p:nvSpPr>
          <p:cNvPr id="4" name="Foliennummernplatzhalter 3"/>
          <p:cNvSpPr>
            <a:spLocks noGrp="1"/>
          </p:cNvSpPr>
          <p:nvPr>
            <p:ph type="sldNum" sz="quarter" idx="5"/>
          </p:nvPr>
        </p:nvSpPr>
        <p:spPr/>
        <p:txBody>
          <a:bodyPr/>
          <a:lstStyle/>
          <a:p>
            <a:fld id="{7524AE70-6856-F949-85A5-AD67E4F24EC3}" type="slidenum">
              <a:rPr lang="de-DE" smtClean="0"/>
              <a:t>8</a:t>
            </a:fld>
            <a:endParaRPr lang="de-DE"/>
          </a:p>
        </p:txBody>
      </p:sp>
    </p:spTree>
    <p:extLst>
      <p:ext uri="{BB962C8B-B14F-4D97-AF65-F5344CB8AC3E}">
        <p14:creationId xmlns:p14="http://schemas.microsoft.com/office/powerpoint/2010/main" val="2466215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BD1005B-4225-5649-8DB9-19E8F6C96E22}"/>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p>
        </p:txBody>
      </p:sp>
      <p:sp>
        <p:nvSpPr>
          <p:cNvPr id="3" name="Untertitel 2">
            <a:extLst>
              <a:ext uri="{FF2B5EF4-FFF2-40B4-BE49-F238E27FC236}">
                <a16:creationId xmlns:a16="http://schemas.microsoft.com/office/drawing/2014/main" id="{27461404-4C97-3548-A0EA-A4F48A25D82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p>
        </p:txBody>
      </p:sp>
      <p:sp>
        <p:nvSpPr>
          <p:cNvPr id="4" name="Datumsplatzhalter 3">
            <a:extLst>
              <a:ext uri="{FF2B5EF4-FFF2-40B4-BE49-F238E27FC236}">
                <a16:creationId xmlns:a16="http://schemas.microsoft.com/office/drawing/2014/main" id="{1F46A2FA-0BF0-AF4D-B4D6-9110319CE947}"/>
              </a:ext>
            </a:extLst>
          </p:cNvPr>
          <p:cNvSpPr>
            <a:spLocks noGrp="1"/>
          </p:cNvSpPr>
          <p:nvPr>
            <p:ph type="dt" sz="half" idx="10"/>
          </p:nvPr>
        </p:nvSpPr>
        <p:spPr/>
        <p:txBody>
          <a:bodyPr/>
          <a:lstStyle/>
          <a:p>
            <a:fld id="{7A1F2A13-CA55-A649-A2C5-F02527FD95B0}" type="datetimeFigureOut">
              <a:rPr lang="de-DE" smtClean="0"/>
              <a:t>06.04.20</a:t>
            </a:fld>
            <a:endParaRPr lang="de-DE"/>
          </a:p>
        </p:txBody>
      </p:sp>
      <p:sp>
        <p:nvSpPr>
          <p:cNvPr id="5" name="Fußzeilenplatzhalter 4">
            <a:extLst>
              <a:ext uri="{FF2B5EF4-FFF2-40B4-BE49-F238E27FC236}">
                <a16:creationId xmlns:a16="http://schemas.microsoft.com/office/drawing/2014/main" id="{D770C48F-56C2-784D-A1D5-C91606325A0F}"/>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9AA35256-F930-FF43-8042-79F3238933C9}"/>
              </a:ext>
            </a:extLst>
          </p:cNvPr>
          <p:cNvSpPr>
            <a:spLocks noGrp="1"/>
          </p:cNvSpPr>
          <p:nvPr>
            <p:ph type="sldNum" sz="quarter" idx="12"/>
          </p:nvPr>
        </p:nvSpPr>
        <p:spPr/>
        <p:txBody>
          <a:bodyPr/>
          <a:lstStyle/>
          <a:p>
            <a:fld id="{0405A8B7-51E3-7848-8D1B-B317E5AE4544}" type="slidenum">
              <a:rPr lang="de-DE" smtClean="0"/>
              <a:t>‹Nr.›</a:t>
            </a:fld>
            <a:endParaRPr lang="de-DE"/>
          </a:p>
        </p:txBody>
      </p:sp>
    </p:spTree>
    <p:extLst>
      <p:ext uri="{BB962C8B-B14F-4D97-AF65-F5344CB8AC3E}">
        <p14:creationId xmlns:p14="http://schemas.microsoft.com/office/powerpoint/2010/main" val="36328094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A3BC4E7-0761-F742-9543-23713189687A}"/>
              </a:ext>
            </a:extLst>
          </p:cNvPr>
          <p:cNvSpPr>
            <a:spLocks noGrp="1"/>
          </p:cNvSpPr>
          <p:nvPr>
            <p:ph type="title"/>
          </p:nvPr>
        </p:nvSpPr>
        <p:spPr/>
        <p:txBody>
          <a:bodyPr/>
          <a:lstStyle/>
          <a:p>
            <a:r>
              <a:rPr lang="de-DE"/>
              <a:t>Mastertitelformat bearbeiten</a:t>
            </a:r>
          </a:p>
        </p:txBody>
      </p:sp>
      <p:sp>
        <p:nvSpPr>
          <p:cNvPr id="3" name="Vertikaler Textplatzhalter 2">
            <a:extLst>
              <a:ext uri="{FF2B5EF4-FFF2-40B4-BE49-F238E27FC236}">
                <a16:creationId xmlns:a16="http://schemas.microsoft.com/office/drawing/2014/main" id="{977D9232-646D-554A-BB0C-E7F0DD336723}"/>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14C8B785-DE22-5945-B7E9-91C0467792DF}"/>
              </a:ext>
            </a:extLst>
          </p:cNvPr>
          <p:cNvSpPr>
            <a:spLocks noGrp="1"/>
          </p:cNvSpPr>
          <p:nvPr>
            <p:ph type="dt" sz="half" idx="10"/>
          </p:nvPr>
        </p:nvSpPr>
        <p:spPr/>
        <p:txBody>
          <a:bodyPr/>
          <a:lstStyle/>
          <a:p>
            <a:fld id="{7A1F2A13-CA55-A649-A2C5-F02527FD95B0}" type="datetimeFigureOut">
              <a:rPr lang="de-DE" smtClean="0"/>
              <a:t>06.04.20</a:t>
            </a:fld>
            <a:endParaRPr lang="de-DE"/>
          </a:p>
        </p:txBody>
      </p:sp>
      <p:sp>
        <p:nvSpPr>
          <p:cNvPr id="5" name="Fußzeilenplatzhalter 4">
            <a:extLst>
              <a:ext uri="{FF2B5EF4-FFF2-40B4-BE49-F238E27FC236}">
                <a16:creationId xmlns:a16="http://schemas.microsoft.com/office/drawing/2014/main" id="{C9C0EE43-B562-9A4F-8467-DB22AACD4BB0}"/>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2C3FE432-BB5E-EC4C-96CD-4887B62929BF}"/>
              </a:ext>
            </a:extLst>
          </p:cNvPr>
          <p:cNvSpPr>
            <a:spLocks noGrp="1"/>
          </p:cNvSpPr>
          <p:nvPr>
            <p:ph type="sldNum" sz="quarter" idx="12"/>
          </p:nvPr>
        </p:nvSpPr>
        <p:spPr/>
        <p:txBody>
          <a:bodyPr/>
          <a:lstStyle/>
          <a:p>
            <a:fld id="{0405A8B7-51E3-7848-8D1B-B317E5AE4544}" type="slidenum">
              <a:rPr lang="de-DE" smtClean="0"/>
              <a:t>‹Nr.›</a:t>
            </a:fld>
            <a:endParaRPr lang="de-DE"/>
          </a:p>
        </p:txBody>
      </p:sp>
    </p:spTree>
    <p:extLst>
      <p:ext uri="{BB962C8B-B14F-4D97-AF65-F5344CB8AC3E}">
        <p14:creationId xmlns:p14="http://schemas.microsoft.com/office/powerpoint/2010/main" val="36118065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8FA17C58-92E7-E740-8997-39923292B1B9}"/>
              </a:ext>
            </a:extLst>
          </p:cNvPr>
          <p:cNvSpPr>
            <a:spLocks noGrp="1"/>
          </p:cNvSpPr>
          <p:nvPr>
            <p:ph type="title" orient="vert"/>
          </p:nvPr>
        </p:nvSpPr>
        <p:spPr>
          <a:xfrm>
            <a:off x="8724900" y="365125"/>
            <a:ext cx="2628900" cy="5811838"/>
          </a:xfrm>
        </p:spPr>
        <p:txBody>
          <a:bodyPr vert="eaVert"/>
          <a:lstStyle/>
          <a:p>
            <a:r>
              <a:rPr lang="de-DE"/>
              <a:t>Mastertitelformat bearbeiten</a:t>
            </a:r>
          </a:p>
        </p:txBody>
      </p:sp>
      <p:sp>
        <p:nvSpPr>
          <p:cNvPr id="3" name="Vertikaler Textplatzhalter 2">
            <a:extLst>
              <a:ext uri="{FF2B5EF4-FFF2-40B4-BE49-F238E27FC236}">
                <a16:creationId xmlns:a16="http://schemas.microsoft.com/office/drawing/2014/main" id="{68E5BC2B-5B45-8746-A610-81103D443EFF}"/>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FF5FCD8E-439D-7042-981C-8DDA1B325107}"/>
              </a:ext>
            </a:extLst>
          </p:cNvPr>
          <p:cNvSpPr>
            <a:spLocks noGrp="1"/>
          </p:cNvSpPr>
          <p:nvPr>
            <p:ph type="dt" sz="half" idx="10"/>
          </p:nvPr>
        </p:nvSpPr>
        <p:spPr/>
        <p:txBody>
          <a:bodyPr/>
          <a:lstStyle/>
          <a:p>
            <a:fld id="{7A1F2A13-CA55-A649-A2C5-F02527FD95B0}" type="datetimeFigureOut">
              <a:rPr lang="de-DE" smtClean="0"/>
              <a:t>06.04.20</a:t>
            </a:fld>
            <a:endParaRPr lang="de-DE"/>
          </a:p>
        </p:txBody>
      </p:sp>
      <p:sp>
        <p:nvSpPr>
          <p:cNvPr id="5" name="Fußzeilenplatzhalter 4">
            <a:extLst>
              <a:ext uri="{FF2B5EF4-FFF2-40B4-BE49-F238E27FC236}">
                <a16:creationId xmlns:a16="http://schemas.microsoft.com/office/drawing/2014/main" id="{F9614BE0-8601-CA4F-8B34-7F1009FFCB02}"/>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6CC6C6A7-0BE9-9B41-8AEA-9D6AF82AC66E}"/>
              </a:ext>
            </a:extLst>
          </p:cNvPr>
          <p:cNvSpPr>
            <a:spLocks noGrp="1"/>
          </p:cNvSpPr>
          <p:nvPr>
            <p:ph type="sldNum" sz="quarter" idx="12"/>
          </p:nvPr>
        </p:nvSpPr>
        <p:spPr/>
        <p:txBody>
          <a:bodyPr/>
          <a:lstStyle/>
          <a:p>
            <a:fld id="{0405A8B7-51E3-7848-8D1B-B317E5AE4544}" type="slidenum">
              <a:rPr lang="de-DE" smtClean="0"/>
              <a:t>‹Nr.›</a:t>
            </a:fld>
            <a:endParaRPr lang="de-DE"/>
          </a:p>
        </p:txBody>
      </p:sp>
    </p:spTree>
    <p:extLst>
      <p:ext uri="{BB962C8B-B14F-4D97-AF65-F5344CB8AC3E}">
        <p14:creationId xmlns:p14="http://schemas.microsoft.com/office/powerpoint/2010/main" val="1986019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00B7CA1-F179-6C4F-9296-5CB42FF61F69}"/>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C86C0A3D-E69F-9748-93F5-04DB3BB38B7B}"/>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F4405D3C-5A9A-2045-A025-C07FCA99F2B8}"/>
              </a:ext>
            </a:extLst>
          </p:cNvPr>
          <p:cNvSpPr>
            <a:spLocks noGrp="1"/>
          </p:cNvSpPr>
          <p:nvPr>
            <p:ph type="dt" sz="half" idx="10"/>
          </p:nvPr>
        </p:nvSpPr>
        <p:spPr/>
        <p:txBody>
          <a:bodyPr/>
          <a:lstStyle/>
          <a:p>
            <a:fld id="{7A1F2A13-CA55-A649-A2C5-F02527FD95B0}" type="datetimeFigureOut">
              <a:rPr lang="de-DE" smtClean="0"/>
              <a:t>06.04.20</a:t>
            </a:fld>
            <a:endParaRPr lang="de-DE"/>
          </a:p>
        </p:txBody>
      </p:sp>
      <p:sp>
        <p:nvSpPr>
          <p:cNvPr id="5" name="Fußzeilenplatzhalter 4">
            <a:extLst>
              <a:ext uri="{FF2B5EF4-FFF2-40B4-BE49-F238E27FC236}">
                <a16:creationId xmlns:a16="http://schemas.microsoft.com/office/drawing/2014/main" id="{7FDEF89E-3738-514E-940A-29B97DA068CD}"/>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4C66F653-538A-5C4C-B9C6-D3228EC2168E}"/>
              </a:ext>
            </a:extLst>
          </p:cNvPr>
          <p:cNvSpPr>
            <a:spLocks noGrp="1"/>
          </p:cNvSpPr>
          <p:nvPr>
            <p:ph type="sldNum" sz="quarter" idx="12"/>
          </p:nvPr>
        </p:nvSpPr>
        <p:spPr/>
        <p:txBody>
          <a:bodyPr/>
          <a:lstStyle/>
          <a:p>
            <a:fld id="{0405A8B7-51E3-7848-8D1B-B317E5AE4544}" type="slidenum">
              <a:rPr lang="de-DE" smtClean="0"/>
              <a:t>‹Nr.›</a:t>
            </a:fld>
            <a:endParaRPr lang="de-DE"/>
          </a:p>
        </p:txBody>
      </p:sp>
    </p:spTree>
    <p:extLst>
      <p:ext uri="{BB962C8B-B14F-4D97-AF65-F5344CB8AC3E}">
        <p14:creationId xmlns:p14="http://schemas.microsoft.com/office/powerpoint/2010/main" val="1810394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50885CF-3D33-CA41-85A9-DC0C31570174}"/>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p>
        </p:txBody>
      </p:sp>
      <p:sp>
        <p:nvSpPr>
          <p:cNvPr id="3" name="Textplatzhalter 2">
            <a:extLst>
              <a:ext uri="{FF2B5EF4-FFF2-40B4-BE49-F238E27FC236}">
                <a16:creationId xmlns:a16="http://schemas.microsoft.com/office/drawing/2014/main" id="{8A0F8C1E-70AB-A646-A789-370F08D4EC2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37FC5888-F9CE-D848-91A3-4038E79FEB47}"/>
              </a:ext>
            </a:extLst>
          </p:cNvPr>
          <p:cNvSpPr>
            <a:spLocks noGrp="1"/>
          </p:cNvSpPr>
          <p:nvPr>
            <p:ph type="dt" sz="half" idx="10"/>
          </p:nvPr>
        </p:nvSpPr>
        <p:spPr/>
        <p:txBody>
          <a:bodyPr/>
          <a:lstStyle/>
          <a:p>
            <a:fld id="{7A1F2A13-CA55-A649-A2C5-F02527FD95B0}" type="datetimeFigureOut">
              <a:rPr lang="de-DE" smtClean="0"/>
              <a:t>06.04.20</a:t>
            </a:fld>
            <a:endParaRPr lang="de-DE"/>
          </a:p>
        </p:txBody>
      </p:sp>
      <p:sp>
        <p:nvSpPr>
          <p:cNvPr id="5" name="Fußzeilenplatzhalter 4">
            <a:extLst>
              <a:ext uri="{FF2B5EF4-FFF2-40B4-BE49-F238E27FC236}">
                <a16:creationId xmlns:a16="http://schemas.microsoft.com/office/drawing/2014/main" id="{6AE60AC1-F3B4-D14B-9307-1819E980274B}"/>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73C6A6B3-A57F-4C4D-9314-14EC8E3DF74E}"/>
              </a:ext>
            </a:extLst>
          </p:cNvPr>
          <p:cNvSpPr>
            <a:spLocks noGrp="1"/>
          </p:cNvSpPr>
          <p:nvPr>
            <p:ph type="sldNum" sz="quarter" idx="12"/>
          </p:nvPr>
        </p:nvSpPr>
        <p:spPr/>
        <p:txBody>
          <a:bodyPr/>
          <a:lstStyle/>
          <a:p>
            <a:fld id="{0405A8B7-51E3-7848-8D1B-B317E5AE4544}" type="slidenum">
              <a:rPr lang="de-DE" smtClean="0"/>
              <a:t>‹Nr.›</a:t>
            </a:fld>
            <a:endParaRPr lang="de-DE"/>
          </a:p>
        </p:txBody>
      </p:sp>
    </p:spTree>
    <p:extLst>
      <p:ext uri="{BB962C8B-B14F-4D97-AF65-F5344CB8AC3E}">
        <p14:creationId xmlns:p14="http://schemas.microsoft.com/office/powerpoint/2010/main" val="31792453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4C7C7BA-B399-644E-B3A0-6D95B58DDBC1}"/>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4443B40B-9EDD-5F43-A81A-4BE57AD83AB5}"/>
              </a:ext>
            </a:extLst>
          </p:cNvPr>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2222B77A-35FB-484A-A51D-29EA4B9B4342}"/>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a:extLst>
              <a:ext uri="{FF2B5EF4-FFF2-40B4-BE49-F238E27FC236}">
                <a16:creationId xmlns:a16="http://schemas.microsoft.com/office/drawing/2014/main" id="{115EBAA9-6B25-7A47-AE41-09A36CE6FC6C}"/>
              </a:ext>
            </a:extLst>
          </p:cNvPr>
          <p:cNvSpPr>
            <a:spLocks noGrp="1"/>
          </p:cNvSpPr>
          <p:nvPr>
            <p:ph type="dt" sz="half" idx="10"/>
          </p:nvPr>
        </p:nvSpPr>
        <p:spPr/>
        <p:txBody>
          <a:bodyPr/>
          <a:lstStyle/>
          <a:p>
            <a:fld id="{7A1F2A13-CA55-A649-A2C5-F02527FD95B0}" type="datetimeFigureOut">
              <a:rPr lang="de-DE" smtClean="0"/>
              <a:t>06.04.20</a:t>
            </a:fld>
            <a:endParaRPr lang="de-DE"/>
          </a:p>
        </p:txBody>
      </p:sp>
      <p:sp>
        <p:nvSpPr>
          <p:cNvPr id="6" name="Fußzeilenplatzhalter 5">
            <a:extLst>
              <a:ext uri="{FF2B5EF4-FFF2-40B4-BE49-F238E27FC236}">
                <a16:creationId xmlns:a16="http://schemas.microsoft.com/office/drawing/2014/main" id="{81BDA4DB-819D-E344-A198-A6976FCB10E9}"/>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AA357F66-04E9-5346-AF98-042B915BE195}"/>
              </a:ext>
            </a:extLst>
          </p:cNvPr>
          <p:cNvSpPr>
            <a:spLocks noGrp="1"/>
          </p:cNvSpPr>
          <p:nvPr>
            <p:ph type="sldNum" sz="quarter" idx="12"/>
          </p:nvPr>
        </p:nvSpPr>
        <p:spPr/>
        <p:txBody>
          <a:bodyPr/>
          <a:lstStyle/>
          <a:p>
            <a:fld id="{0405A8B7-51E3-7848-8D1B-B317E5AE4544}" type="slidenum">
              <a:rPr lang="de-DE" smtClean="0"/>
              <a:t>‹Nr.›</a:t>
            </a:fld>
            <a:endParaRPr lang="de-DE"/>
          </a:p>
        </p:txBody>
      </p:sp>
    </p:spTree>
    <p:extLst>
      <p:ext uri="{BB962C8B-B14F-4D97-AF65-F5344CB8AC3E}">
        <p14:creationId xmlns:p14="http://schemas.microsoft.com/office/powerpoint/2010/main" val="12736012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B91EFB2-2F65-0348-9265-DD429D14AC55}"/>
              </a:ext>
            </a:extLst>
          </p:cNvPr>
          <p:cNvSpPr>
            <a:spLocks noGrp="1"/>
          </p:cNvSpPr>
          <p:nvPr>
            <p:ph type="title"/>
          </p:nvPr>
        </p:nvSpPr>
        <p:spPr>
          <a:xfrm>
            <a:off x="839788" y="365125"/>
            <a:ext cx="10515600" cy="1325563"/>
          </a:xfrm>
        </p:spPr>
        <p:txBody>
          <a:bodyPr/>
          <a:lstStyle/>
          <a:p>
            <a:r>
              <a:rPr lang="de-DE"/>
              <a:t>Mastertitelformat bearbeiten</a:t>
            </a:r>
          </a:p>
        </p:txBody>
      </p:sp>
      <p:sp>
        <p:nvSpPr>
          <p:cNvPr id="3" name="Textplatzhalter 2">
            <a:extLst>
              <a:ext uri="{FF2B5EF4-FFF2-40B4-BE49-F238E27FC236}">
                <a16:creationId xmlns:a16="http://schemas.microsoft.com/office/drawing/2014/main" id="{382289F4-41E9-2742-95C3-8842FD4C648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FDB7CA80-8C04-7B49-812F-14EB49C75ACB}"/>
              </a:ext>
            </a:extLst>
          </p:cNvPr>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id="{0D059066-8A29-F64D-A168-BC234491CA6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0EDDCFA8-EB51-2046-89B2-6F227E9CE033}"/>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a:extLst>
              <a:ext uri="{FF2B5EF4-FFF2-40B4-BE49-F238E27FC236}">
                <a16:creationId xmlns:a16="http://schemas.microsoft.com/office/drawing/2014/main" id="{C21C11D1-65B3-9847-A802-D82D9661300C}"/>
              </a:ext>
            </a:extLst>
          </p:cNvPr>
          <p:cNvSpPr>
            <a:spLocks noGrp="1"/>
          </p:cNvSpPr>
          <p:nvPr>
            <p:ph type="dt" sz="half" idx="10"/>
          </p:nvPr>
        </p:nvSpPr>
        <p:spPr/>
        <p:txBody>
          <a:bodyPr/>
          <a:lstStyle/>
          <a:p>
            <a:fld id="{7A1F2A13-CA55-A649-A2C5-F02527FD95B0}" type="datetimeFigureOut">
              <a:rPr lang="de-DE" smtClean="0"/>
              <a:t>06.04.20</a:t>
            </a:fld>
            <a:endParaRPr lang="de-DE"/>
          </a:p>
        </p:txBody>
      </p:sp>
      <p:sp>
        <p:nvSpPr>
          <p:cNvPr id="8" name="Fußzeilenplatzhalter 7">
            <a:extLst>
              <a:ext uri="{FF2B5EF4-FFF2-40B4-BE49-F238E27FC236}">
                <a16:creationId xmlns:a16="http://schemas.microsoft.com/office/drawing/2014/main" id="{7C0C159E-0A38-A446-BC50-8142027DE4B5}"/>
              </a:ext>
            </a:extLst>
          </p:cNvPr>
          <p:cNvSpPr>
            <a:spLocks noGrp="1"/>
          </p:cNvSpPr>
          <p:nvPr>
            <p:ph type="ftr" sz="quarter" idx="11"/>
          </p:nvPr>
        </p:nvSpPr>
        <p:spPr/>
        <p:txBody>
          <a:bodyPr/>
          <a:lstStyle/>
          <a:p>
            <a:endParaRPr lang="de-DE"/>
          </a:p>
        </p:txBody>
      </p:sp>
      <p:sp>
        <p:nvSpPr>
          <p:cNvPr id="9" name="Foliennummernplatzhalter 8">
            <a:extLst>
              <a:ext uri="{FF2B5EF4-FFF2-40B4-BE49-F238E27FC236}">
                <a16:creationId xmlns:a16="http://schemas.microsoft.com/office/drawing/2014/main" id="{37DEC48B-4F2F-C548-83EE-828411BFFE73}"/>
              </a:ext>
            </a:extLst>
          </p:cNvPr>
          <p:cNvSpPr>
            <a:spLocks noGrp="1"/>
          </p:cNvSpPr>
          <p:nvPr>
            <p:ph type="sldNum" sz="quarter" idx="12"/>
          </p:nvPr>
        </p:nvSpPr>
        <p:spPr/>
        <p:txBody>
          <a:bodyPr/>
          <a:lstStyle/>
          <a:p>
            <a:fld id="{0405A8B7-51E3-7848-8D1B-B317E5AE4544}" type="slidenum">
              <a:rPr lang="de-DE" smtClean="0"/>
              <a:t>‹Nr.›</a:t>
            </a:fld>
            <a:endParaRPr lang="de-DE"/>
          </a:p>
        </p:txBody>
      </p:sp>
    </p:spTree>
    <p:extLst>
      <p:ext uri="{BB962C8B-B14F-4D97-AF65-F5344CB8AC3E}">
        <p14:creationId xmlns:p14="http://schemas.microsoft.com/office/powerpoint/2010/main" val="19263697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EDD11DC-1356-7D49-B230-42C95041E6F5}"/>
              </a:ext>
            </a:extLst>
          </p:cNvPr>
          <p:cNvSpPr>
            <a:spLocks noGrp="1"/>
          </p:cNvSpPr>
          <p:nvPr>
            <p:ph type="title"/>
          </p:nvPr>
        </p:nvSpPr>
        <p:spPr/>
        <p:txBody>
          <a:bodyPr/>
          <a:lstStyle/>
          <a:p>
            <a:r>
              <a:rPr lang="de-DE"/>
              <a:t>Mastertitelformat bearbeiten</a:t>
            </a:r>
          </a:p>
        </p:txBody>
      </p:sp>
      <p:sp>
        <p:nvSpPr>
          <p:cNvPr id="3" name="Datumsplatzhalter 2">
            <a:extLst>
              <a:ext uri="{FF2B5EF4-FFF2-40B4-BE49-F238E27FC236}">
                <a16:creationId xmlns:a16="http://schemas.microsoft.com/office/drawing/2014/main" id="{C7CDE5E4-D946-C44C-9476-FDE005B0C6D6}"/>
              </a:ext>
            </a:extLst>
          </p:cNvPr>
          <p:cNvSpPr>
            <a:spLocks noGrp="1"/>
          </p:cNvSpPr>
          <p:nvPr>
            <p:ph type="dt" sz="half" idx="10"/>
          </p:nvPr>
        </p:nvSpPr>
        <p:spPr/>
        <p:txBody>
          <a:bodyPr/>
          <a:lstStyle/>
          <a:p>
            <a:fld id="{7A1F2A13-CA55-A649-A2C5-F02527FD95B0}" type="datetimeFigureOut">
              <a:rPr lang="de-DE" smtClean="0"/>
              <a:t>06.04.20</a:t>
            </a:fld>
            <a:endParaRPr lang="de-DE"/>
          </a:p>
        </p:txBody>
      </p:sp>
      <p:sp>
        <p:nvSpPr>
          <p:cNvPr id="4" name="Fußzeilenplatzhalter 3">
            <a:extLst>
              <a:ext uri="{FF2B5EF4-FFF2-40B4-BE49-F238E27FC236}">
                <a16:creationId xmlns:a16="http://schemas.microsoft.com/office/drawing/2014/main" id="{90AC8D86-DC4E-8C43-98EF-0F4F00D02B1B}"/>
              </a:ext>
            </a:extLst>
          </p:cNvPr>
          <p:cNvSpPr>
            <a:spLocks noGrp="1"/>
          </p:cNvSpPr>
          <p:nvPr>
            <p:ph type="ftr" sz="quarter" idx="11"/>
          </p:nvPr>
        </p:nvSpPr>
        <p:spPr/>
        <p:txBody>
          <a:bodyPr/>
          <a:lstStyle/>
          <a:p>
            <a:endParaRPr lang="de-DE"/>
          </a:p>
        </p:txBody>
      </p:sp>
      <p:sp>
        <p:nvSpPr>
          <p:cNvPr id="5" name="Foliennummernplatzhalter 4">
            <a:extLst>
              <a:ext uri="{FF2B5EF4-FFF2-40B4-BE49-F238E27FC236}">
                <a16:creationId xmlns:a16="http://schemas.microsoft.com/office/drawing/2014/main" id="{E03C003E-191F-7C45-A441-F0C24B3E8D02}"/>
              </a:ext>
            </a:extLst>
          </p:cNvPr>
          <p:cNvSpPr>
            <a:spLocks noGrp="1"/>
          </p:cNvSpPr>
          <p:nvPr>
            <p:ph type="sldNum" sz="quarter" idx="12"/>
          </p:nvPr>
        </p:nvSpPr>
        <p:spPr/>
        <p:txBody>
          <a:bodyPr/>
          <a:lstStyle/>
          <a:p>
            <a:fld id="{0405A8B7-51E3-7848-8D1B-B317E5AE4544}" type="slidenum">
              <a:rPr lang="de-DE" smtClean="0"/>
              <a:t>‹Nr.›</a:t>
            </a:fld>
            <a:endParaRPr lang="de-DE"/>
          </a:p>
        </p:txBody>
      </p:sp>
    </p:spTree>
    <p:extLst>
      <p:ext uri="{BB962C8B-B14F-4D97-AF65-F5344CB8AC3E}">
        <p14:creationId xmlns:p14="http://schemas.microsoft.com/office/powerpoint/2010/main" val="30610914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2F964E02-17F8-AD49-A22D-4B410E0F8538}"/>
              </a:ext>
            </a:extLst>
          </p:cNvPr>
          <p:cNvSpPr>
            <a:spLocks noGrp="1"/>
          </p:cNvSpPr>
          <p:nvPr>
            <p:ph type="dt" sz="half" idx="10"/>
          </p:nvPr>
        </p:nvSpPr>
        <p:spPr/>
        <p:txBody>
          <a:bodyPr/>
          <a:lstStyle/>
          <a:p>
            <a:fld id="{7A1F2A13-CA55-A649-A2C5-F02527FD95B0}" type="datetimeFigureOut">
              <a:rPr lang="de-DE" smtClean="0"/>
              <a:t>06.04.20</a:t>
            </a:fld>
            <a:endParaRPr lang="de-DE"/>
          </a:p>
        </p:txBody>
      </p:sp>
      <p:sp>
        <p:nvSpPr>
          <p:cNvPr id="3" name="Fußzeilenplatzhalter 2">
            <a:extLst>
              <a:ext uri="{FF2B5EF4-FFF2-40B4-BE49-F238E27FC236}">
                <a16:creationId xmlns:a16="http://schemas.microsoft.com/office/drawing/2014/main" id="{328CEC46-917F-C949-B019-784215647436}"/>
              </a:ext>
            </a:extLst>
          </p:cNvPr>
          <p:cNvSpPr>
            <a:spLocks noGrp="1"/>
          </p:cNvSpPr>
          <p:nvPr>
            <p:ph type="ftr" sz="quarter" idx="11"/>
          </p:nvPr>
        </p:nvSpPr>
        <p:spPr/>
        <p:txBody>
          <a:bodyPr/>
          <a:lstStyle/>
          <a:p>
            <a:endParaRPr lang="de-DE"/>
          </a:p>
        </p:txBody>
      </p:sp>
      <p:sp>
        <p:nvSpPr>
          <p:cNvPr id="4" name="Foliennummernplatzhalter 3">
            <a:extLst>
              <a:ext uri="{FF2B5EF4-FFF2-40B4-BE49-F238E27FC236}">
                <a16:creationId xmlns:a16="http://schemas.microsoft.com/office/drawing/2014/main" id="{4DFFB6D5-DAEB-164C-8737-187E0D2E9F10}"/>
              </a:ext>
            </a:extLst>
          </p:cNvPr>
          <p:cNvSpPr>
            <a:spLocks noGrp="1"/>
          </p:cNvSpPr>
          <p:nvPr>
            <p:ph type="sldNum" sz="quarter" idx="12"/>
          </p:nvPr>
        </p:nvSpPr>
        <p:spPr/>
        <p:txBody>
          <a:bodyPr/>
          <a:lstStyle/>
          <a:p>
            <a:fld id="{0405A8B7-51E3-7848-8D1B-B317E5AE4544}" type="slidenum">
              <a:rPr lang="de-DE" smtClean="0"/>
              <a:t>‹Nr.›</a:t>
            </a:fld>
            <a:endParaRPr lang="de-DE"/>
          </a:p>
        </p:txBody>
      </p:sp>
    </p:spTree>
    <p:extLst>
      <p:ext uri="{BB962C8B-B14F-4D97-AF65-F5344CB8AC3E}">
        <p14:creationId xmlns:p14="http://schemas.microsoft.com/office/powerpoint/2010/main" val="39093045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6761DA5-C4A7-9848-BADA-B43E51E53A41}"/>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Inhaltsplatzhalter 2">
            <a:extLst>
              <a:ext uri="{FF2B5EF4-FFF2-40B4-BE49-F238E27FC236}">
                <a16:creationId xmlns:a16="http://schemas.microsoft.com/office/drawing/2014/main" id="{51EAD77B-64BB-5E43-B431-C964F7CB885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a:extLst>
              <a:ext uri="{FF2B5EF4-FFF2-40B4-BE49-F238E27FC236}">
                <a16:creationId xmlns:a16="http://schemas.microsoft.com/office/drawing/2014/main" id="{E2730DEC-EE03-C44B-9A89-C27C0044528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EEA312C6-101C-AF44-9760-733386839C54}"/>
              </a:ext>
            </a:extLst>
          </p:cNvPr>
          <p:cNvSpPr>
            <a:spLocks noGrp="1"/>
          </p:cNvSpPr>
          <p:nvPr>
            <p:ph type="dt" sz="half" idx="10"/>
          </p:nvPr>
        </p:nvSpPr>
        <p:spPr/>
        <p:txBody>
          <a:bodyPr/>
          <a:lstStyle/>
          <a:p>
            <a:fld id="{7A1F2A13-CA55-A649-A2C5-F02527FD95B0}" type="datetimeFigureOut">
              <a:rPr lang="de-DE" smtClean="0"/>
              <a:t>06.04.20</a:t>
            </a:fld>
            <a:endParaRPr lang="de-DE"/>
          </a:p>
        </p:txBody>
      </p:sp>
      <p:sp>
        <p:nvSpPr>
          <p:cNvPr id="6" name="Fußzeilenplatzhalter 5">
            <a:extLst>
              <a:ext uri="{FF2B5EF4-FFF2-40B4-BE49-F238E27FC236}">
                <a16:creationId xmlns:a16="http://schemas.microsoft.com/office/drawing/2014/main" id="{5D91F34D-E864-B946-A85F-4B2CF58ED76F}"/>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D1996213-1F90-EE4A-A65D-07CC22A35A0F}"/>
              </a:ext>
            </a:extLst>
          </p:cNvPr>
          <p:cNvSpPr>
            <a:spLocks noGrp="1"/>
          </p:cNvSpPr>
          <p:nvPr>
            <p:ph type="sldNum" sz="quarter" idx="12"/>
          </p:nvPr>
        </p:nvSpPr>
        <p:spPr/>
        <p:txBody>
          <a:bodyPr/>
          <a:lstStyle/>
          <a:p>
            <a:fld id="{0405A8B7-51E3-7848-8D1B-B317E5AE4544}" type="slidenum">
              <a:rPr lang="de-DE" smtClean="0"/>
              <a:t>‹Nr.›</a:t>
            </a:fld>
            <a:endParaRPr lang="de-DE"/>
          </a:p>
        </p:txBody>
      </p:sp>
    </p:spTree>
    <p:extLst>
      <p:ext uri="{BB962C8B-B14F-4D97-AF65-F5344CB8AC3E}">
        <p14:creationId xmlns:p14="http://schemas.microsoft.com/office/powerpoint/2010/main" val="11430410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C75D20C-E7E1-2649-B927-10239963B184}"/>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Bildplatzhalter 2">
            <a:extLst>
              <a:ext uri="{FF2B5EF4-FFF2-40B4-BE49-F238E27FC236}">
                <a16:creationId xmlns:a16="http://schemas.microsoft.com/office/drawing/2014/main" id="{57600D74-B74E-1742-9EFD-BEBB58D1B0C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a:extLst>
              <a:ext uri="{FF2B5EF4-FFF2-40B4-BE49-F238E27FC236}">
                <a16:creationId xmlns:a16="http://schemas.microsoft.com/office/drawing/2014/main" id="{B23BA679-4D2A-0C4A-9F95-CBEE3F0B217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C250CF3E-5A04-B64A-AB7B-C9F3ADF81F94}"/>
              </a:ext>
            </a:extLst>
          </p:cNvPr>
          <p:cNvSpPr>
            <a:spLocks noGrp="1"/>
          </p:cNvSpPr>
          <p:nvPr>
            <p:ph type="dt" sz="half" idx="10"/>
          </p:nvPr>
        </p:nvSpPr>
        <p:spPr/>
        <p:txBody>
          <a:bodyPr/>
          <a:lstStyle/>
          <a:p>
            <a:fld id="{7A1F2A13-CA55-A649-A2C5-F02527FD95B0}" type="datetimeFigureOut">
              <a:rPr lang="de-DE" smtClean="0"/>
              <a:t>06.04.20</a:t>
            </a:fld>
            <a:endParaRPr lang="de-DE"/>
          </a:p>
        </p:txBody>
      </p:sp>
      <p:sp>
        <p:nvSpPr>
          <p:cNvPr id="6" name="Fußzeilenplatzhalter 5">
            <a:extLst>
              <a:ext uri="{FF2B5EF4-FFF2-40B4-BE49-F238E27FC236}">
                <a16:creationId xmlns:a16="http://schemas.microsoft.com/office/drawing/2014/main" id="{93DBD1C7-E8AE-754D-969C-A00146CF0992}"/>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6934E965-70ED-4F47-86FE-3C987313569A}"/>
              </a:ext>
            </a:extLst>
          </p:cNvPr>
          <p:cNvSpPr>
            <a:spLocks noGrp="1"/>
          </p:cNvSpPr>
          <p:nvPr>
            <p:ph type="sldNum" sz="quarter" idx="12"/>
          </p:nvPr>
        </p:nvSpPr>
        <p:spPr/>
        <p:txBody>
          <a:bodyPr/>
          <a:lstStyle/>
          <a:p>
            <a:fld id="{0405A8B7-51E3-7848-8D1B-B317E5AE4544}" type="slidenum">
              <a:rPr lang="de-DE" smtClean="0"/>
              <a:t>‹Nr.›</a:t>
            </a:fld>
            <a:endParaRPr lang="de-DE"/>
          </a:p>
        </p:txBody>
      </p:sp>
    </p:spTree>
    <p:extLst>
      <p:ext uri="{BB962C8B-B14F-4D97-AF65-F5344CB8AC3E}">
        <p14:creationId xmlns:p14="http://schemas.microsoft.com/office/powerpoint/2010/main" val="29151872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42F76C04-8AA4-CD4B-B6DB-B79BAFE2AB0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Mastertitelformat bearbeiten</a:t>
            </a:r>
          </a:p>
        </p:txBody>
      </p:sp>
      <p:sp>
        <p:nvSpPr>
          <p:cNvPr id="3" name="Textplatzhalter 2">
            <a:extLst>
              <a:ext uri="{FF2B5EF4-FFF2-40B4-BE49-F238E27FC236}">
                <a16:creationId xmlns:a16="http://schemas.microsoft.com/office/drawing/2014/main" id="{AB94AAA4-A549-2E4C-ABC8-7988D9E0A70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3E256368-EC31-E84B-AF3B-5E0388C8D94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A1F2A13-CA55-A649-A2C5-F02527FD95B0}" type="datetimeFigureOut">
              <a:rPr lang="de-DE" smtClean="0"/>
              <a:t>06.04.20</a:t>
            </a:fld>
            <a:endParaRPr lang="de-DE"/>
          </a:p>
        </p:txBody>
      </p:sp>
      <p:sp>
        <p:nvSpPr>
          <p:cNvPr id="5" name="Fußzeilenplatzhalter 4">
            <a:extLst>
              <a:ext uri="{FF2B5EF4-FFF2-40B4-BE49-F238E27FC236}">
                <a16:creationId xmlns:a16="http://schemas.microsoft.com/office/drawing/2014/main" id="{1E7B6980-0452-8940-BEED-7F7C34AD8EC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a:extLst>
              <a:ext uri="{FF2B5EF4-FFF2-40B4-BE49-F238E27FC236}">
                <a16:creationId xmlns:a16="http://schemas.microsoft.com/office/drawing/2014/main" id="{34208690-1BD4-AF45-8BC3-25FAA80101C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405A8B7-51E3-7848-8D1B-B317E5AE4544}" type="slidenum">
              <a:rPr lang="de-DE" smtClean="0"/>
              <a:t>‹Nr.›</a:t>
            </a:fld>
            <a:endParaRPr lang="de-DE"/>
          </a:p>
        </p:txBody>
      </p:sp>
    </p:spTree>
    <p:extLst>
      <p:ext uri="{BB962C8B-B14F-4D97-AF65-F5344CB8AC3E}">
        <p14:creationId xmlns:p14="http://schemas.microsoft.com/office/powerpoint/2010/main" val="25099858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sv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image" Target="../media/image7.sv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8" Type="http://schemas.openxmlformats.org/officeDocument/2006/relationships/image" Target="../media/image10.JPG"/><Relationship Id="rId3" Type="http://schemas.openxmlformats.org/officeDocument/2006/relationships/image" Target="../media/image1.png"/><Relationship Id="rId7" Type="http://schemas.openxmlformats.org/officeDocument/2006/relationships/image" Target="../media/image9.JP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8.JP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image" Target="../media/image11.JPG"/></Relationships>
</file>

<file path=ppt/slides/_rels/slide4.xml.rels><?xml version="1.0" encoding="UTF-8" standalone="yes"?>
<Relationships xmlns="http://schemas.openxmlformats.org/package/2006/relationships"><Relationship Id="rId8" Type="http://schemas.openxmlformats.org/officeDocument/2006/relationships/image" Target="../media/image14.JPG"/><Relationship Id="rId3" Type="http://schemas.openxmlformats.org/officeDocument/2006/relationships/image" Target="../media/image1.png"/><Relationship Id="rId7" Type="http://schemas.openxmlformats.org/officeDocument/2006/relationships/image" Target="../media/image13.JP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2.JP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image" Target="../media/image15.JP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7.sv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3.png"/><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9.sv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3.png"/><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fik 5">
            <a:extLst>
              <a:ext uri="{FF2B5EF4-FFF2-40B4-BE49-F238E27FC236}">
                <a16:creationId xmlns:a16="http://schemas.microsoft.com/office/drawing/2014/main" id="{41860186-C0B5-8644-BB0B-B5C1B616B586}"/>
              </a:ext>
            </a:extLst>
          </p:cNvPr>
          <p:cNvPicPr/>
          <p:nvPr/>
        </p:nvPicPr>
        <p:blipFill rotWithShape="1">
          <a:blip r:embed="rId3" cstate="print">
            <a:extLst>
              <a:ext uri="{28A0092B-C50C-407E-A947-70E740481C1C}">
                <a14:useLocalDpi xmlns:a14="http://schemas.microsoft.com/office/drawing/2010/main" val="0"/>
              </a:ext>
            </a:extLst>
          </a:blip>
          <a:srcRect t="32995"/>
          <a:stretch/>
        </p:blipFill>
        <p:spPr bwMode="auto">
          <a:xfrm>
            <a:off x="0" y="0"/>
            <a:ext cx="12192000" cy="2095928"/>
          </a:xfrm>
          <a:prstGeom prst="rect">
            <a:avLst/>
          </a:prstGeom>
          <a:noFill/>
          <a:ln>
            <a:noFill/>
          </a:ln>
          <a:extLst>
            <a:ext uri="{53640926-AAD7-44D8-BBD7-CCE9431645EC}">
              <a14:shadowObscured xmlns:a14="http://schemas.microsoft.com/office/drawing/2010/main"/>
            </a:ext>
          </a:extLst>
        </p:spPr>
      </p:pic>
      <p:grpSp>
        <p:nvGrpSpPr>
          <p:cNvPr id="18" name="Gruppieren 17">
            <a:extLst>
              <a:ext uri="{FF2B5EF4-FFF2-40B4-BE49-F238E27FC236}">
                <a16:creationId xmlns:a16="http://schemas.microsoft.com/office/drawing/2014/main" id="{8591AB3B-673A-4249-A4CE-8E07F1497A9C}"/>
              </a:ext>
            </a:extLst>
          </p:cNvPr>
          <p:cNvGrpSpPr/>
          <p:nvPr/>
        </p:nvGrpSpPr>
        <p:grpSpPr>
          <a:xfrm>
            <a:off x="770562" y="5976696"/>
            <a:ext cx="10096072" cy="477520"/>
            <a:chOff x="720780" y="5884549"/>
            <a:chExt cx="10096072" cy="477520"/>
          </a:xfrm>
        </p:grpSpPr>
        <p:pic>
          <p:nvPicPr>
            <p:cNvPr id="19" name="Grafik 18">
              <a:extLst>
                <a:ext uri="{FF2B5EF4-FFF2-40B4-BE49-F238E27FC236}">
                  <a16:creationId xmlns:a16="http://schemas.microsoft.com/office/drawing/2014/main" id="{E79D8147-769A-964C-8B9E-DC1B0028667C}"/>
                </a:ext>
              </a:extLst>
            </p:cNvPr>
            <p:cNvPicPr/>
            <p:nvPr/>
          </p:nvPicPr>
          <p:blipFill rotWithShape="1">
            <a:blip r:embed="rId4">
              <a:extLst>
                <a:ext uri="{28A0092B-C50C-407E-A947-70E740481C1C}">
                  <a14:useLocalDpi xmlns:a14="http://schemas.microsoft.com/office/drawing/2010/main" val="0"/>
                </a:ext>
              </a:extLst>
            </a:blip>
            <a:srcRect b="16617"/>
            <a:stretch/>
          </p:blipFill>
          <p:spPr bwMode="auto">
            <a:xfrm>
              <a:off x="720780" y="5884549"/>
              <a:ext cx="1308735" cy="477520"/>
            </a:xfrm>
            <a:prstGeom prst="rect">
              <a:avLst/>
            </a:prstGeom>
            <a:noFill/>
            <a:ln>
              <a:noFill/>
            </a:ln>
            <a:extLst>
              <a:ext uri="{53640926-AAD7-44D8-BBD7-CCE9431645EC}">
                <a14:shadowObscured xmlns:a14="http://schemas.microsoft.com/office/drawing/2010/main"/>
              </a:ext>
            </a:extLst>
          </p:spPr>
        </p:pic>
        <p:pic>
          <p:nvPicPr>
            <p:cNvPr id="20" name="Grafik 19">
              <a:extLst>
                <a:ext uri="{FF2B5EF4-FFF2-40B4-BE49-F238E27FC236}">
                  <a16:creationId xmlns:a16="http://schemas.microsoft.com/office/drawing/2014/main" id="{2A6DC0F9-6832-2B48-B895-C9CBF06EF488}"/>
                </a:ext>
              </a:extLst>
            </p:cNvPr>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077755" y="6120381"/>
              <a:ext cx="590550" cy="206375"/>
            </a:xfrm>
            <a:prstGeom prst="rect">
              <a:avLst/>
            </a:prstGeom>
            <a:noFill/>
            <a:ln>
              <a:noFill/>
            </a:ln>
          </p:spPr>
        </p:pic>
        <p:sp>
          <p:nvSpPr>
            <p:cNvPr id="21" name="Textfeld 20">
              <a:extLst>
                <a:ext uri="{FF2B5EF4-FFF2-40B4-BE49-F238E27FC236}">
                  <a16:creationId xmlns:a16="http://schemas.microsoft.com/office/drawing/2014/main" id="{5FEC2FA6-F828-054A-A6AC-665E98BA1229}"/>
                </a:ext>
              </a:extLst>
            </p:cNvPr>
            <p:cNvSpPr txBox="1"/>
            <p:nvPr/>
          </p:nvSpPr>
          <p:spPr>
            <a:xfrm>
              <a:off x="7201760" y="6085070"/>
              <a:ext cx="3615092" cy="276999"/>
            </a:xfrm>
            <a:prstGeom prst="rect">
              <a:avLst/>
            </a:prstGeom>
            <a:noFill/>
          </p:spPr>
          <p:txBody>
            <a:bodyPr wrap="none" rtlCol="0">
              <a:spAutoFit/>
            </a:bodyPr>
            <a:lstStyle/>
            <a:p>
              <a:r>
                <a:rPr lang="de-DE" sz="1200" dirty="0">
                  <a:latin typeface="Arial" panose="020B0604020202020204" pitchFamily="34" charset="0"/>
                  <a:cs typeface="Arial" panose="020B0604020202020204" pitchFamily="34" charset="0"/>
                </a:rPr>
                <a:t>cc-by-4.0 | </a:t>
              </a:r>
              <a:r>
                <a:rPr lang="de-DE" sz="1200" dirty="0" err="1">
                  <a:latin typeface="Arial" panose="020B0604020202020204" pitchFamily="34" charset="0"/>
                  <a:cs typeface="Arial" panose="020B0604020202020204" pitchFamily="34" charset="0"/>
                </a:rPr>
                <a:t>tabletBW</a:t>
              </a:r>
              <a:r>
                <a:rPr lang="de-DE" sz="1200" dirty="0">
                  <a:latin typeface="Arial" panose="020B0604020202020204" pitchFamily="34" charset="0"/>
                  <a:cs typeface="Arial" panose="020B0604020202020204" pitchFamily="34" charset="0"/>
                </a:rPr>
                <a:t> • 2BFS • Baden-Württemberg</a:t>
              </a:r>
              <a:endParaRPr lang="de-DE" dirty="0"/>
            </a:p>
          </p:txBody>
        </p:sp>
      </p:grpSp>
      <p:pic>
        <p:nvPicPr>
          <p:cNvPr id="3" name="Grafik 2" descr="Gedankenblase">
            <a:extLst>
              <a:ext uri="{FF2B5EF4-FFF2-40B4-BE49-F238E27FC236}">
                <a16:creationId xmlns:a16="http://schemas.microsoft.com/office/drawing/2014/main" id="{CA2A49F5-D894-5842-8D13-088E03190F7E}"/>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622430" y="1682262"/>
            <a:ext cx="4454770" cy="4454770"/>
          </a:xfrm>
          <a:prstGeom prst="rect">
            <a:avLst/>
          </a:prstGeom>
        </p:spPr>
      </p:pic>
      <p:pic>
        <p:nvPicPr>
          <p:cNvPr id="7" name="Grafik 6" descr="Fragezeichen">
            <a:extLst>
              <a:ext uri="{FF2B5EF4-FFF2-40B4-BE49-F238E27FC236}">
                <a16:creationId xmlns:a16="http://schemas.microsoft.com/office/drawing/2014/main" id="{137A9375-6501-704A-8BEB-9DDF52BF947A}"/>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040922" y="2637692"/>
            <a:ext cx="1582616" cy="1582616"/>
          </a:xfrm>
          <a:prstGeom prst="rect">
            <a:avLst/>
          </a:prstGeom>
        </p:spPr>
      </p:pic>
    </p:spTree>
    <p:extLst>
      <p:ext uri="{BB962C8B-B14F-4D97-AF65-F5344CB8AC3E}">
        <p14:creationId xmlns:p14="http://schemas.microsoft.com/office/powerpoint/2010/main" val="41813327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fik 5">
            <a:extLst>
              <a:ext uri="{FF2B5EF4-FFF2-40B4-BE49-F238E27FC236}">
                <a16:creationId xmlns:a16="http://schemas.microsoft.com/office/drawing/2014/main" id="{41860186-C0B5-8644-BB0B-B5C1B616B586}"/>
              </a:ext>
            </a:extLst>
          </p:cNvPr>
          <p:cNvPicPr/>
          <p:nvPr/>
        </p:nvPicPr>
        <p:blipFill rotWithShape="1">
          <a:blip r:embed="rId3" cstate="print">
            <a:extLst>
              <a:ext uri="{28A0092B-C50C-407E-A947-70E740481C1C}">
                <a14:useLocalDpi xmlns:a14="http://schemas.microsoft.com/office/drawing/2010/main" val="0"/>
              </a:ext>
            </a:extLst>
          </a:blip>
          <a:srcRect t="32995"/>
          <a:stretch/>
        </p:blipFill>
        <p:spPr bwMode="auto">
          <a:xfrm>
            <a:off x="0" y="0"/>
            <a:ext cx="12192000" cy="2095928"/>
          </a:xfrm>
          <a:prstGeom prst="rect">
            <a:avLst/>
          </a:prstGeom>
          <a:noFill/>
          <a:ln>
            <a:noFill/>
          </a:ln>
          <a:extLst>
            <a:ext uri="{53640926-AAD7-44D8-BBD7-CCE9431645EC}">
              <a14:shadowObscured xmlns:a14="http://schemas.microsoft.com/office/drawing/2010/main"/>
            </a:ext>
          </a:extLst>
        </p:spPr>
      </p:pic>
      <p:grpSp>
        <p:nvGrpSpPr>
          <p:cNvPr id="18" name="Gruppieren 17">
            <a:extLst>
              <a:ext uri="{FF2B5EF4-FFF2-40B4-BE49-F238E27FC236}">
                <a16:creationId xmlns:a16="http://schemas.microsoft.com/office/drawing/2014/main" id="{8591AB3B-673A-4249-A4CE-8E07F1497A9C}"/>
              </a:ext>
            </a:extLst>
          </p:cNvPr>
          <p:cNvGrpSpPr/>
          <p:nvPr/>
        </p:nvGrpSpPr>
        <p:grpSpPr>
          <a:xfrm>
            <a:off x="770562" y="5976696"/>
            <a:ext cx="10096072" cy="477520"/>
            <a:chOff x="720780" y="5884549"/>
            <a:chExt cx="10096072" cy="477520"/>
          </a:xfrm>
        </p:grpSpPr>
        <p:pic>
          <p:nvPicPr>
            <p:cNvPr id="19" name="Grafik 18">
              <a:extLst>
                <a:ext uri="{FF2B5EF4-FFF2-40B4-BE49-F238E27FC236}">
                  <a16:creationId xmlns:a16="http://schemas.microsoft.com/office/drawing/2014/main" id="{E79D8147-769A-964C-8B9E-DC1B0028667C}"/>
                </a:ext>
              </a:extLst>
            </p:cNvPr>
            <p:cNvPicPr/>
            <p:nvPr/>
          </p:nvPicPr>
          <p:blipFill rotWithShape="1">
            <a:blip r:embed="rId4">
              <a:extLst>
                <a:ext uri="{28A0092B-C50C-407E-A947-70E740481C1C}">
                  <a14:useLocalDpi xmlns:a14="http://schemas.microsoft.com/office/drawing/2010/main" val="0"/>
                </a:ext>
              </a:extLst>
            </a:blip>
            <a:srcRect b="16617"/>
            <a:stretch/>
          </p:blipFill>
          <p:spPr bwMode="auto">
            <a:xfrm>
              <a:off x="720780" y="5884549"/>
              <a:ext cx="1308735" cy="477520"/>
            </a:xfrm>
            <a:prstGeom prst="rect">
              <a:avLst/>
            </a:prstGeom>
            <a:noFill/>
            <a:ln>
              <a:noFill/>
            </a:ln>
            <a:extLst>
              <a:ext uri="{53640926-AAD7-44D8-BBD7-CCE9431645EC}">
                <a14:shadowObscured xmlns:a14="http://schemas.microsoft.com/office/drawing/2010/main"/>
              </a:ext>
            </a:extLst>
          </p:spPr>
        </p:pic>
        <p:pic>
          <p:nvPicPr>
            <p:cNvPr id="20" name="Grafik 19">
              <a:extLst>
                <a:ext uri="{FF2B5EF4-FFF2-40B4-BE49-F238E27FC236}">
                  <a16:creationId xmlns:a16="http://schemas.microsoft.com/office/drawing/2014/main" id="{2A6DC0F9-6832-2B48-B895-C9CBF06EF488}"/>
                </a:ext>
              </a:extLst>
            </p:cNvPr>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077755" y="6120381"/>
              <a:ext cx="590550" cy="206375"/>
            </a:xfrm>
            <a:prstGeom prst="rect">
              <a:avLst/>
            </a:prstGeom>
            <a:noFill/>
            <a:ln>
              <a:noFill/>
            </a:ln>
          </p:spPr>
        </p:pic>
        <p:sp>
          <p:nvSpPr>
            <p:cNvPr id="21" name="Textfeld 20">
              <a:extLst>
                <a:ext uri="{FF2B5EF4-FFF2-40B4-BE49-F238E27FC236}">
                  <a16:creationId xmlns:a16="http://schemas.microsoft.com/office/drawing/2014/main" id="{5FEC2FA6-F828-054A-A6AC-665E98BA1229}"/>
                </a:ext>
              </a:extLst>
            </p:cNvPr>
            <p:cNvSpPr txBox="1"/>
            <p:nvPr/>
          </p:nvSpPr>
          <p:spPr>
            <a:xfrm>
              <a:off x="7201760" y="6085070"/>
              <a:ext cx="3615092" cy="276999"/>
            </a:xfrm>
            <a:prstGeom prst="rect">
              <a:avLst/>
            </a:prstGeom>
            <a:noFill/>
          </p:spPr>
          <p:txBody>
            <a:bodyPr wrap="none" rtlCol="0">
              <a:spAutoFit/>
            </a:bodyPr>
            <a:lstStyle/>
            <a:p>
              <a:r>
                <a:rPr lang="de-DE" sz="1200" dirty="0">
                  <a:latin typeface="Arial" panose="020B0604020202020204" pitchFamily="34" charset="0"/>
                  <a:cs typeface="Arial" panose="020B0604020202020204" pitchFamily="34" charset="0"/>
                </a:rPr>
                <a:t>cc-by-4.0 | </a:t>
              </a:r>
              <a:r>
                <a:rPr lang="de-DE" sz="1200" dirty="0" err="1">
                  <a:latin typeface="Arial" panose="020B0604020202020204" pitchFamily="34" charset="0"/>
                  <a:cs typeface="Arial" panose="020B0604020202020204" pitchFamily="34" charset="0"/>
                </a:rPr>
                <a:t>tabletBW</a:t>
              </a:r>
              <a:r>
                <a:rPr lang="de-DE" sz="1200" dirty="0">
                  <a:latin typeface="Arial" panose="020B0604020202020204" pitchFamily="34" charset="0"/>
                  <a:cs typeface="Arial" panose="020B0604020202020204" pitchFamily="34" charset="0"/>
                </a:rPr>
                <a:t> • 2BFS • Baden-Württemberg</a:t>
              </a:r>
              <a:endParaRPr lang="de-DE" dirty="0"/>
            </a:p>
          </p:txBody>
        </p:sp>
      </p:grpSp>
      <p:sp>
        <p:nvSpPr>
          <p:cNvPr id="4" name="Titel 3">
            <a:extLst>
              <a:ext uri="{FF2B5EF4-FFF2-40B4-BE49-F238E27FC236}">
                <a16:creationId xmlns:a16="http://schemas.microsoft.com/office/drawing/2014/main" id="{31F21F8E-971D-3543-A9B9-F6E2597FD136}"/>
              </a:ext>
            </a:extLst>
          </p:cNvPr>
          <p:cNvSpPr>
            <a:spLocks noGrp="1"/>
          </p:cNvSpPr>
          <p:nvPr>
            <p:ph type="ctrTitle"/>
          </p:nvPr>
        </p:nvSpPr>
        <p:spPr>
          <a:xfrm>
            <a:off x="269604" y="2231677"/>
            <a:ext cx="5727542" cy="919115"/>
          </a:xfrm>
          <a:solidFill>
            <a:schemeClr val="bg1"/>
          </a:solidFill>
        </p:spPr>
        <p:txBody>
          <a:bodyPr>
            <a:normAutofit/>
          </a:bodyPr>
          <a:lstStyle/>
          <a:p>
            <a:r>
              <a:rPr lang="de-DE" sz="5000" b="1" dirty="0">
                <a:latin typeface="Gill Sans SemiBold" panose="020B0502020104020203" pitchFamily="34" charset="-79"/>
                <a:cs typeface="Gill Sans SemiBold" panose="020B0502020104020203" pitchFamily="34" charset="-79"/>
              </a:rPr>
              <a:t>Ein </a:t>
            </a:r>
            <a:r>
              <a:rPr lang="de-DE" sz="5000" b="1" dirty="0">
                <a:solidFill>
                  <a:srgbClr val="C00000"/>
                </a:solidFill>
                <a:latin typeface="Gill Sans SemiBold" panose="020B0502020104020203" pitchFamily="34" charset="-79"/>
                <a:cs typeface="Gill Sans SemiBold" panose="020B0502020104020203" pitchFamily="34" charset="-79"/>
              </a:rPr>
              <a:t>roter</a:t>
            </a:r>
            <a:r>
              <a:rPr lang="de-DE" sz="5000" b="1" dirty="0">
                <a:latin typeface="Gill Sans SemiBold" panose="020B0502020104020203" pitchFamily="34" charset="-79"/>
                <a:cs typeface="Gill Sans SemiBold" panose="020B0502020104020203" pitchFamily="34" charset="-79"/>
              </a:rPr>
              <a:t> Bulle ...</a:t>
            </a:r>
          </a:p>
        </p:txBody>
      </p:sp>
      <p:sp>
        <p:nvSpPr>
          <p:cNvPr id="13" name="Titel 3">
            <a:extLst>
              <a:ext uri="{FF2B5EF4-FFF2-40B4-BE49-F238E27FC236}">
                <a16:creationId xmlns:a16="http://schemas.microsoft.com/office/drawing/2014/main" id="{9CAB54C7-1157-CC45-8933-CDA803C61A80}"/>
              </a:ext>
            </a:extLst>
          </p:cNvPr>
          <p:cNvSpPr txBox="1">
            <a:spLocks/>
          </p:cNvSpPr>
          <p:nvPr/>
        </p:nvSpPr>
        <p:spPr>
          <a:xfrm>
            <a:off x="4114799" y="3018442"/>
            <a:ext cx="6917910" cy="82111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de-DE" sz="5000" b="1" dirty="0">
                <a:latin typeface="Gill Sans SemiBold" panose="020B0502020104020203" pitchFamily="34" charset="-79"/>
                <a:cs typeface="Gill Sans SemiBold" panose="020B0502020104020203" pitchFamily="34" charset="-79"/>
              </a:rPr>
              <a:t>... süße Katzen ...</a:t>
            </a:r>
          </a:p>
        </p:txBody>
      </p:sp>
      <p:sp>
        <p:nvSpPr>
          <p:cNvPr id="14" name="Titel 3">
            <a:extLst>
              <a:ext uri="{FF2B5EF4-FFF2-40B4-BE49-F238E27FC236}">
                <a16:creationId xmlns:a16="http://schemas.microsoft.com/office/drawing/2014/main" id="{A98AD1A0-B8C8-BB46-8D07-59460672E16E}"/>
              </a:ext>
            </a:extLst>
          </p:cNvPr>
          <p:cNvSpPr txBox="1">
            <a:spLocks/>
          </p:cNvSpPr>
          <p:nvPr/>
        </p:nvSpPr>
        <p:spPr>
          <a:xfrm>
            <a:off x="2323070" y="3925126"/>
            <a:ext cx="5727542" cy="91911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de-DE" sz="5000" b="1" dirty="0">
                <a:latin typeface="Gill Sans SemiBold" panose="020B0502020104020203" pitchFamily="34" charset="-79"/>
                <a:cs typeface="Gill Sans SemiBold" panose="020B0502020104020203" pitchFamily="34" charset="-79"/>
              </a:rPr>
              <a:t>... fruchtige Bären...</a:t>
            </a:r>
          </a:p>
        </p:txBody>
      </p:sp>
      <p:sp>
        <p:nvSpPr>
          <p:cNvPr id="15" name="Titel 3">
            <a:extLst>
              <a:ext uri="{FF2B5EF4-FFF2-40B4-BE49-F238E27FC236}">
                <a16:creationId xmlns:a16="http://schemas.microsoft.com/office/drawing/2014/main" id="{84A0F865-EC76-8B4A-8129-24241DE8FFEA}"/>
              </a:ext>
            </a:extLst>
          </p:cNvPr>
          <p:cNvSpPr txBox="1">
            <a:spLocks/>
          </p:cNvSpPr>
          <p:nvPr/>
        </p:nvSpPr>
        <p:spPr>
          <a:xfrm>
            <a:off x="269604" y="5043605"/>
            <a:ext cx="11265244" cy="886998"/>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de-DE" sz="5000" b="1" dirty="0">
                <a:latin typeface="Gill Sans SemiBold" panose="020B0502020104020203" pitchFamily="34" charset="-79"/>
                <a:cs typeface="Gill Sans SemiBold" panose="020B0502020104020203" pitchFamily="34" charset="-79"/>
              </a:rPr>
              <a:t>...und ein ganz besonders sanfter Bär...</a:t>
            </a:r>
          </a:p>
        </p:txBody>
      </p:sp>
    </p:spTree>
    <p:extLst>
      <p:ext uri="{BB962C8B-B14F-4D97-AF65-F5344CB8AC3E}">
        <p14:creationId xmlns:p14="http://schemas.microsoft.com/office/powerpoint/2010/main" val="2256105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fik 5">
            <a:extLst>
              <a:ext uri="{FF2B5EF4-FFF2-40B4-BE49-F238E27FC236}">
                <a16:creationId xmlns:a16="http://schemas.microsoft.com/office/drawing/2014/main" id="{41860186-C0B5-8644-BB0B-B5C1B616B586}"/>
              </a:ext>
            </a:extLst>
          </p:cNvPr>
          <p:cNvPicPr/>
          <p:nvPr/>
        </p:nvPicPr>
        <p:blipFill rotWithShape="1">
          <a:blip r:embed="rId3" cstate="print">
            <a:extLst>
              <a:ext uri="{28A0092B-C50C-407E-A947-70E740481C1C}">
                <a14:useLocalDpi xmlns:a14="http://schemas.microsoft.com/office/drawing/2010/main" val="0"/>
              </a:ext>
            </a:extLst>
          </a:blip>
          <a:srcRect t="32995"/>
          <a:stretch/>
        </p:blipFill>
        <p:spPr bwMode="auto">
          <a:xfrm>
            <a:off x="0" y="0"/>
            <a:ext cx="12192000" cy="2095928"/>
          </a:xfrm>
          <a:prstGeom prst="rect">
            <a:avLst/>
          </a:prstGeom>
          <a:noFill/>
          <a:ln>
            <a:noFill/>
          </a:ln>
          <a:extLst>
            <a:ext uri="{53640926-AAD7-44D8-BBD7-CCE9431645EC}">
              <a14:shadowObscured xmlns:a14="http://schemas.microsoft.com/office/drawing/2010/main"/>
            </a:ext>
          </a:extLst>
        </p:spPr>
      </p:pic>
      <p:grpSp>
        <p:nvGrpSpPr>
          <p:cNvPr id="18" name="Gruppieren 17">
            <a:extLst>
              <a:ext uri="{FF2B5EF4-FFF2-40B4-BE49-F238E27FC236}">
                <a16:creationId xmlns:a16="http://schemas.microsoft.com/office/drawing/2014/main" id="{8591AB3B-673A-4249-A4CE-8E07F1497A9C}"/>
              </a:ext>
            </a:extLst>
          </p:cNvPr>
          <p:cNvGrpSpPr/>
          <p:nvPr/>
        </p:nvGrpSpPr>
        <p:grpSpPr>
          <a:xfrm>
            <a:off x="770562" y="5976696"/>
            <a:ext cx="10096072" cy="477520"/>
            <a:chOff x="720780" y="5884549"/>
            <a:chExt cx="10096072" cy="477520"/>
          </a:xfrm>
        </p:grpSpPr>
        <p:pic>
          <p:nvPicPr>
            <p:cNvPr id="19" name="Grafik 18">
              <a:extLst>
                <a:ext uri="{FF2B5EF4-FFF2-40B4-BE49-F238E27FC236}">
                  <a16:creationId xmlns:a16="http://schemas.microsoft.com/office/drawing/2014/main" id="{E79D8147-769A-964C-8B9E-DC1B0028667C}"/>
                </a:ext>
              </a:extLst>
            </p:cNvPr>
            <p:cNvPicPr/>
            <p:nvPr/>
          </p:nvPicPr>
          <p:blipFill rotWithShape="1">
            <a:blip r:embed="rId4">
              <a:extLst>
                <a:ext uri="{28A0092B-C50C-407E-A947-70E740481C1C}">
                  <a14:useLocalDpi xmlns:a14="http://schemas.microsoft.com/office/drawing/2010/main" val="0"/>
                </a:ext>
              </a:extLst>
            </a:blip>
            <a:srcRect b="16617"/>
            <a:stretch/>
          </p:blipFill>
          <p:spPr bwMode="auto">
            <a:xfrm>
              <a:off x="720780" y="5884549"/>
              <a:ext cx="1308735" cy="477520"/>
            </a:xfrm>
            <a:prstGeom prst="rect">
              <a:avLst/>
            </a:prstGeom>
            <a:noFill/>
            <a:ln>
              <a:noFill/>
            </a:ln>
            <a:extLst>
              <a:ext uri="{53640926-AAD7-44D8-BBD7-CCE9431645EC}">
                <a14:shadowObscured xmlns:a14="http://schemas.microsoft.com/office/drawing/2010/main"/>
              </a:ext>
            </a:extLst>
          </p:spPr>
        </p:pic>
        <p:pic>
          <p:nvPicPr>
            <p:cNvPr id="20" name="Grafik 19">
              <a:extLst>
                <a:ext uri="{FF2B5EF4-FFF2-40B4-BE49-F238E27FC236}">
                  <a16:creationId xmlns:a16="http://schemas.microsoft.com/office/drawing/2014/main" id="{2A6DC0F9-6832-2B48-B895-C9CBF06EF488}"/>
                </a:ext>
              </a:extLst>
            </p:cNvPr>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077755" y="6120381"/>
              <a:ext cx="590550" cy="206375"/>
            </a:xfrm>
            <a:prstGeom prst="rect">
              <a:avLst/>
            </a:prstGeom>
            <a:noFill/>
            <a:ln>
              <a:noFill/>
            </a:ln>
          </p:spPr>
        </p:pic>
        <p:sp>
          <p:nvSpPr>
            <p:cNvPr id="21" name="Textfeld 20">
              <a:extLst>
                <a:ext uri="{FF2B5EF4-FFF2-40B4-BE49-F238E27FC236}">
                  <a16:creationId xmlns:a16="http://schemas.microsoft.com/office/drawing/2014/main" id="{5FEC2FA6-F828-054A-A6AC-665E98BA1229}"/>
                </a:ext>
              </a:extLst>
            </p:cNvPr>
            <p:cNvSpPr txBox="1"/>
            <p:nvPr/>
          </p:nvSpPr>
          <p:spPr>
            <a:xfrm>
              <a:off x="7201760" y="6085070"/>
              <a:ext cx="3615092" cy="276999"/>
            </a:xfrm>
            <a:prstGeom prst="rect">
              <a:avLst/>
            </a:prstGeom>
            <a:noFill/>
          </p:spPr>
          <p:txBody>
            <a:bodyPr wrap="none" rtlCol="0">
              <a:spAutoFit/>
            </a:bodyPr>
            <a:lstStyle/>
            <a:p>
              <a:r>
                <a:rPr lang="de-DE" sz="1200" dirty="0">
                  <a:latin typeface="Arial" panose="020B0604020202020204" pitchFamily="34" charset="0"/>
                  <a:cs typeface="Arial" panose="020B0604020202020204" pitchFamily="34" charset="0"/>
                </a:rPr>
                <a:t>cc-by-4.0 | </a:t>
              </a:r>
              <a:r>
                <a:rPr lang="de-DE" sz="1200" dirty="0" err="1">
                  <a:latin typeface="Arial" panose="020B0604020202020204" pitchFamily="34" charset="0"/>
                  <a:cs typeface="Arial" panose="020B0604020202020204" pitchFamily="34" charset="0"/>
                </a:rPr>
                <a:t>tabletBW</a:t>
              </a:r>
              <a:r>
                <a:rPr lang="de-DE" sz="1200" dirty="0">
                  <a:latin typeface="Arial" panose="020B0604020202020204" pitchFamily="34" charset="0"/>
                  <a:cs typeface="Arial" panose="020B0604020202020204" pitchFamily="34" charset="0"/>
                </a:rPr>
                <a:t> • 2BFS • Baden-Württemberg</a:t>
              </a:r>
              <a:endParaRPr lang="de-DE" dirty="0"/>
            </a:p>
          </p:txBody>
        </p:sp>
      </p:grpSp>
      <p:pic>
        <p:nvPicPr>
          <p:cNvPr id="9" name="Grafik 8">
            <a:extLst>
              <a:ext uri="{FF2B5EF4-FFF2-40B4-BE49-F238E27FC236}">
                <a16:creationId xmlns:a16="http://schemas.microsoft.com/office/drawing/2014/main" id="{5A3D5579-35A0-7945-942B-403C795181AB}"/>
              </a:ext>
            </a:extLst>
          </p:cNvPr>
          <p:cNvPicPr>
            <a:picLocks noChangeAspect="1"/>
          </p:cNvPicPr>
          <p:nvPr/>
        </p:nvPicPr>
        <p:blipFill rotWithShape="1">
          <a:blip r:embed="rId6"/>
          <a:srcRect l="10631" t="36038" r="15315" b="16394"/>
          <a:stretch/>
        </p:blipFill>
        <p:spPr>
          <a:xfrm rot="5400000">
            <a:off x="16524" y="3406423"/>
            <a:ext cx="2716613" cy="1308734"/>
          </a:xfrm>
          <a:prstGeom prst="rect">
            <a:avLst/>
          </a:prstGeom>
          <a:ln w="88900">
            <a:solidFill>
              <a:srgbClr val="C00000"/>
            </a:solidFill>
          </a:ln>
        </p:spPr>
      </p:pic>
      <p:pic>
        <p:nvPicPr>
          <p:cNvPr id="13" name="Grafik 12">
            <a:extLst>
              <a:ext uri="{FF2B5EF4-FFF2-40B4-BE49-F238E27FC236}">
                <a16:creationId xmlns:a16="http://schemas.microsoft.com/office/drawing/2014/main" id="{E9DA064E-8406-6640-89C8-ED921548CA8B}"/>
              </a:ext>
            </a:extLst>
          </p:cNvPr>
          <p:cNvPicPr>
            <a:picLocks noChangeAspect="1"/>
          </p:cNvPicPr>
          <p:nvPr/>
        </p:nvPicPr>
        <p:blipFill rotWithShape="1">
          <a:blip r:embed="rId7"/>
          <a:srcRect l="22342" r="20181"/>
          <a:stretch/>
        </p:blipFill>
        <p:spPr>
          <a:xfrm rot="5400000">
            <a:off x="3341491" y="1566204"/>
            <a:ext cx="2150077" cy="2805547"/>
          </a:xfrm>
          <a:prstGeom prst="rect">
            <a:avLst/>
          </a:prstGeom>
          <a:ln w="88900">
            <a:solidFill>
              <a:srgbClr val="C00000"/>
            </a:solidFill>
          </a:ln>
        </p:spPr>
      </p:pic>
      <p:pic>
        <p:nvPicPr>
          <p:cNvPr id="17" name="Grafik 16">
            <a:extLst>
              <a:ext uri="{FF2B5EF4-FFF2-40B4-BE49-F238E27FC236}">
                <a16:creationId xmlns:a16="http://schemas.microsoft.com/office/drawing/2014/main" id="{9BBAB8E9-D4D3-E841-840F-37D0C02E3568}"/>
              </a:ext>
            </a:extLst>
          </p:cNvPr>
          <p:cNvPicPr>
            <a:picLocks noChangeAspect="1"/>
          </p:cNvPicPr>
          <p:nvPr/>
        </p:nvPicPr>
        <p:blipFill rotWithShape="1">
          <a:blip r:embed="rId8"/>
          <a:srcRect l="14415" t="13084" r="11531" b="5716"/>
          <a:stretch/>
        </p:blipFill>
        <p:spPr>
          <a:xfrm rot="5400000">
            <a:off x="6688465" y="2000710"/>
            <a:ext cx="2260863" cy="1859298"/>
          </a:xfrm>
          <a:prstGeom prst="rect">
            <a:avLst/>
          </a:prstGeom>
          <a:ln w="88900">
            <a:solidFill>
              <a:srgbClr val="C00000"/>
            </a:solidFill>
          </a:ln>
        </p:spPr>
      </p:pic>
      <p:pic>
        <p:nvPicPr>
          <p:cNvPr id="27" name="Grafik 26">
            <a:extLst>
              <a:ext uri="{FF2B5EF4-FFF2-40B4-BE49-F238E27FC236}">
                <a16:creationId xmlns:a16="http://schemas.microsoft.com/office/drawing/2014/main" id="{80A89AC5-8D59-EB41-8E74-73059A08DF87}"/>
              </a:ext>
            </a:extLst>
          </p:cNvPr>
          <p:cNvPicPr>
            <a:picLocks noChangeAspect="1"/>
          </p:cNvPicPr>
          <p:nvPr/>
        </p:nvPicPr>
        <p:blipFill rotWithShape="1">
          <a:blip r:embed="rId9"/>
          <a:srcRect l="19440" t="27915" b="25590"/>
          <a:stretch/>
        </p:blipFill>
        <p:spPr>
          <a:xfrm rot="5400000">
            <a:off x="9250567" y="3259135"/>
            <a:ext cx="3023432" cy="1308735"/>
          </a:xfrm>
          <a:prstGeom prst="rect">
            <a:avLst/>
          </a:prstGeom>
          <a:ln w="88900">
            <a:solidFill>
              <a:srgbClr val="C00000"/>
            </a:solidFill>
          </a:ln>
        </p:spPr>
      </p:pic>
      <p:sp>
        <p:nvSpPr>
          <p:cNvPr id="11" name="Titel 1">
            <a:extLst>
              <a:ext uri="{FF2B5EF4-FFF2-40B4-BE49-F238E27FC236}">
                <a16:creationId xmlns:a16="http://schemas.microsoft.com/office/drawing/2014/main" id="{0A43C92C-4988-6140-9053-5006C228A759}"/>
              </a:ext>
            </a:extLst>
          </p:cNvPr>
          <p:cNvSpPr>
            <a:spLocks noGrp="1"/>
          </p:cNvSpPr>
          <p:nvPr>
            <p:ph type="ctrTitle"/>
          </p:nvPr>
        </p:nvSpPr>
        <p:spPr>
          <a:xfrm>
            <a:off x="4025139" y="4198056"/>
            <a:ext cx="4086835" cy="987945"/>
          </a:xfrm>
        </p:spPr>
        <p:txBody>
          <a:bodyPr>
            <a:normAutofit/>
          </a:bodyPr>
          <a:lstStyle/>
          <a:p>
            <a:r>
              <a:rPr lang="de-DE" sz="5000" b="1" dirty="0">
                <a:latin typeface="Gill Sans SemiBold" panose="020B0502020104020203" pitchFamily="34" charset="-79"/>
                <a:cs typeface="Gill Sans SemiBold" panose="020B0502020104020203" pitchFamily="34" charset="-79"/>
              </a:rPr>
              <a:t>Was ist drin? </a:t>
            </a:r>
          </a:p>
        </p:txBody>
      </p:sp>
      <p:sp>
        <p:nvSpPr>
          <p:cNvPr id="12" name="Titel 1">
            <a:extLst>
              <a:ext uri="{FF2B5EF4-FFF2-40B4-BE49-F238E27FC236}">
                <a16:creationId xmlns:a16="http://schemas.microsoft.com/office/drawing/2014/main" id="{2AA656C9-07F1-B044-94A0-CA559B142519}"/>
              </a:ext>
            </a:extLst>
          </p:cNvPr>
          <p:cNvSpPr txBox="1">
            <a:spLocks/>
          </p:cNvSpPr>
          <p:nvPr/>
        </p:nvSpPr>
        <p:spPr>
          <a:xfrm>
            <a:off x="1566895" y="5186001"/>
            <a:ext cx="9144000" cy="955589"/>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de-DE" sz="5000" b="1" dirty="0">
                <a:latin typeface="Gill Sans SemiBold" panose="020B0502020104020203" pitchFamily="34" charset="-79"/>
                <a:cs typeface="Gill Sans SemiBold" panose="020B0502020104020203" pitchFamily="34" charset="-79"/>
              </a:rPr>
              <a:t>Wie bekomme ich das raus? </a:t>
            </a:r>
          </a:p>
        </p:txBody>
      </p:sp>
    </p:spTree>
    <p:extLst>
      <p:ext uri="{BB962C8B-B14F-4D97-AF65-F5344CB8AC3E}">
        <p14:creationId xmlns:p14="http://schemas.microsoft.com/office/powerpoint/2010/main" val="33025434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fik 5">
            <a:extLst>
              <a:ext uri="{FF2B5EF4-FFF2-40B4-BE49-F238E27FC236}">
                <a16:creationId xmlns:a16="http://schemas.microsoft.com/office/drawing/2014/main" id="{41860186-C0B5-8644-BB0B-B5C1B616B586}"/>
              </a:ext>
            </a:extLst>
          </p:cNvPr>
          <p:cNvPicPr/>
          <p:nvPr/>
        </p:nvPicPr>
        <p:blipFill rotWithShape="1">
          <a:blip r:embed="rId3" cstate="print">
            <a:extLst>
              <a:ext uri="{28A0092B-C50C-407E-A947-70E740481C1C}">
                <a14:useLocalDpi xmlns:a14="http://schemas.microsoft.com/office/drawing/2010/main" val="0"/>
              </a:ext>
            </a:extLst>
          </a:blip>
          <a:srcRect t="32995"/>
          <a:stretch/>
        </p:blipFill>
        <p:spPr bwMode="auto">
          <a:xfrm>
            <a:off x="0" y="0"/>
            <a:ext cx="12192000" cy="2095928"/>
          </a:xfrm>
          <a:prstGeom prst="rect">
            <a:avLst/>
          </a:prstGeom>
          <a:noFill/>
          <a:ln>
            <a:noFill/>
          </a:ln>
          <a:extLst>
            <a:ext uri="{53640926-AAD7-44D8-BBD7-CCE9431645EC}">
              <a14:shadowObscured xmlns:a14="http://schemas.microsoft.com/office/drawing/2010/main"/>
            </a:ext>
          </a:extLst>
        </p:spPr>
      </p:pic>
      <p:grpSp>
        <p:nvGrpSpPr>
          <p:cNvPr id="18" name="Gruppieren 17">
            <a:extLst>
              <a:ext uri="{FF2B5EF4-FFF2-40B4-BE49-F238E27FC236}">
                <a16:creationId xmlns:a16="http://schemas.microsoft.com/office/drawing/2014/main" id="{8591AB3B-673A-4249-A4CE-8E07F1497A9C}"/>
              </a:ext>
            </a:extLst>
          </p:cNvPr>
          <p:cNvGrpSpPr/>
          <p:nvPr/>
        </p:nvGrpSpPr>
        <p:grpSpPr>
          <a:xfrm>
            <a:off x="770562" y="5976696"/>
            <a:ext cx="10096072" cy="477520"/>
            <a:chOff x="720780" y="5884549"/>
            <a:chExt cx="10096072" cy="477520"/>
          </a:xfrm>
        </p:grpSpPr>
        <p:pic>
          <p:nvPicPr>
            <p:cNvPr id="19" name="Grafik 18">
              <a:extLst>
                <a:ext uri="{FF2B5EF4-FFF2-40B4-BE49-F238E27FC236}">
                  <a16:creationId xmlns:a16="http://schemas.microsoft.com/office/drawing/2014/main" id="{E79D8147-769A-964C-8B9E-DC1B0028667C}"/>
                </a:ext>
              </a:extLst>
            </p:cNvPr>
            <p:cNvPicPr/>
            <p:nvPr/>
          </p:nvPicPr>
          <p:blipFill rotWithShape="1">
            <a:blip r:embed="rId4">
              <a:extLst>
                <a:ext uri="{28A0092B-C50C-407E-A947-70E740481C1C}">
                  <a14:useLocalDpi xmlns:a14="http://schemas.microsoft.com/office/drawing/2010/main" val="0"/>
                </a:ext>
              </a:extLst>
            </a:blip>
            <a:srcRect b="16617"/>
            <a:stretch/>
          </p:blipFill>
          <p:spPr bwMode="auto">
            <a:xfrm>
              <a:off x="720780" y="5884549"/>
              <a:ext cx="1308735" cy="477520"/>
            </a:xfrm>
            <a:prstGeom prst="rect">
              <a:avLst/>
            </a:prstGeom>
            <a:noFill/>
            <a:ln>
              <a:noFill/>
            </a:ln>
            <a:extLst>
              <a:ext uri="{53640926-AAD7-44D8-BBD7-CCE9431645EC}">
                <a14:shadowObscured xmlns:a14="http://schemas.microsoft.com/office/drawing/2010/main"/>
              </a:ext>
            </a:extLst>
          </p:spPr>
        </p:pic>
        <p:pic>
          <p:nvPicPr>
            <p:cNvPr id="20" name="Grafik 19">
              <a:extLst>
                <a:ext uri="{FF2B5EF4-FFF2-40B4-BE49-F238E27FC236}">
                  <a16:creationId xmlns:a16="http://schemas.microsoft.com/office/drawing/2014/main" id="{2A6DC0F9-6832-2B48-B895-C9CBF06EF488}"/>
                </a:ext>
              </a:extLst>
            </p:cNvPr>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077755" y="6120381"/>
              <a:ext cx="590550" cy="206375"/>
            </a:xfrm>
            <a:prstGeom prst="rect">
              <a:avLst/>
            </a:prstGeom>
            <a:noFill/>
            <a:ln>
              <a:noFill/>
            </a:ln>
          </p:spPr>
        </p:pic>
        <p:sp>
          <p:nvSpPr>
            <p:cNvPr id="21" name="Textfeld 20">
              <a:extLst>
                <a:ext uri="{FF2B5EF4-FFF2-40B4-BE49-F238E27FC236}">
                  <a16:creationId xmlns:a16="http://schemas.microsoft.com/office/drawing/2014/main" id="{5FEC2FA6-F828-054A-A6AC-665E98BA1229}"/>
                </a:ext>
              </a:extLst>
            </p:cNvPr>
            <p:cNvSpPr txBox="1"/>
            <p:nvPr/>
          </p:nvSpPr>
          <p:spPr>
            <a:xfrm>
              <a:off x="7201760" y="6085070"/>
              <a:ext cx="3615092" cy="276999"/>
            </a:xfrm>
            <a:prstGeom prst="rect">
              <a:avLst/>
            </a:prstGeom>
            <a:noFill/>
          </p:spPr>
          <p:txBody>
            <a:bodyPr wrap="none" rtlCol="0">
              <a:spAutoFit/>
            </a:bodyPr>
            <a:lstStyle/>
            <a:p>
              <a:r>
                <a:rPr lang="de-DE" sz="1200" dirty="0">
                  <a:latin typeface="Arial" panose="020B0604020202020204" pitchFamily="34" charset="0"/>
                  <a:cs typeface="Arial" panose="020B0604020202020204" pitchFamily="34" charset="0"/>
                </a:rPr>
                <a:t>cc-by-4.0 | </a:t>
              </a:r>
              <a:r>
                <a:rPr lang="de-DE" sz="1200" dirty="0" err="1">
                  <a:latin typeface="Arial" panose="020B0604020202020204" pitchFamily="34" charset="0"/>
                  <a:cs typeface="Arial" panose="020B0604020202020204" pitchFamily="34" charset="0"/>
                </a:rPr>
                <a:t>tabletBW</a:t>
              </a:r>
              <a:r>
                <a:rPr lang="de-DE" sz="1200" dirty="0">
                  <a:latin typeface="Arial" panose="020B0604020202020204" pitchFamily="34" charset="0"/>
                  <a:cs typeface="Arial" panose="020B0604020202020204" pitchFamily="34" charset="0"/>
                </a:rPr>
                <a:t> • 2BFS • Baden-Württemberg</a:t>
              </a:r>
              <a:endParaRPr lang="de-DE" dirty="0"/>
            </a:p>
          </p:txBody>
        </p:sp>
      </p:grpSp>
      <p:pic>
        <p:nvPicPr>
          <p:cNvPr id="7" name="Grafik 6">
            <a:extLst>
              <a:ext uri="{FF2B5EF4-FFF2-40B4-BE49-F238E27FC236}">
                <a16:creationId xmlns:a16="http://schemas.microsoft.com/office/drawing/2014/main" id="{332510A3-000D-7B47-9F80-E21F9651B9AA}"/>
              </a:ext>
            </a:extLst>
          </p:cNvPr>
          <p:cNvPicPr>
            <a:picLocks noChangeAspect="1"/>
          </p:cNvPicPr>
          <p:nvPr/>
        </p:nvPicPr>
        <p:blipFill rotWithShape="1">
          <a:blip r:embed="rId6"/>
          <a:srcRect l="43231"/>
          <a:stretch/>
        </p:blipFill>
        <p:spPr>
          <a:xfrm rot="5400000">
            <a:off x="856244" y="2037222"/>
            <a:ext cx="1875750" cy="2478117"/>
          </a:xfrm>
          <a:prstGeom prst="rect">
            <a:avLst/>
          </a:prstGeom>
          <a:ln w="88900">
            <a:solidFill>
              <a:srgbClr val="C00000"/>
            </a:solidFill>
          </a:ln>
        </p:spPr>
      </p:pic>
      <p:pic>
        <p:nvPicPr>
          <p:cNvPr id="11" name="Grafik 10">
            <a:extLst>
              <a:ext uri="{FF2B5EF4-FFF2-40B4-BE49-F238E27FC236}">
                <a16:creationId xmlns:a16="http://schemas.microsoft.com/office/drawing/2014/main" id="{50B12C52-39BE-1149-8D00-4411FB108087}"/>
              </a:ext>
            </a:extLst>
          </p:cNvPr>
          <p:cNvPicPr>
            <a:picLocks noChangeAspect="1"/>
          </p:cNvPicPr>
          <p:nvPr/>
        </p:nvPicPr>
        <p:blipFill rotWithShape="1">
          <a:blip r:embed="rId7"/>
          <a:srcRect l="45225" r="7567"/>
          <a:stretch/>
        </p:blipFill>
        <p:spPr>
          <a:xfrm rot="5400000">
            <a:off x="3334440" y="1951307"/>
            <a:ext cx="1935558" cy="3075094"/>
          </a:xfrm>
          <a:prstGeom prst="rect">
            <a:avLst/>
          </a:prstGeom>
          <a:ln w="88900">
            <a:solidFill>
              <a:srgbClr val="C00000"/>
            </a:solidFill>
          </a:ln>
        </p:spPr>
      </p:pic>
      <p:pic>
        <p:nvPicPr>
          <p:cNvPr id="15" name="Grafik 14">
            <a:extLst>
              <a:ext uri="{FF2B5EF4-FFF2-40B4-BE49-F238E27FC236}">
                <a16:creationId xmlns:a16="http://schemas.microsoft.com/office/drawing/2014/main" id="{C565E1D5-F117-6849-A20B-5C36D4BBF5F8}"/>
              </a:ext>
            </a:extLst>
          </p:cNvPr>
          <p:cNvPicPr>
            <a:picLocks noChangeAspect="1"/>
          </p:cNvPicPr>
          <p:nvPr/>
        </p:nvPicPr>
        <p:blipFill rotWithShape="1">
          <a:blip r:embed="rId8"/>
          <a:srcRect l="50066" r="15447"/>
          <a:stretch/>
        </p:blipFill>
        <p:spPr>
          <a:xfrm rot="5400000">
            <a:off x="6544525" y="1918079"/>
            <a:ext cx="1414033" cy="3075092"/>
          </a:xfrm>
          <a:prstGeom prst="rect">
            <a:avLst/>
          </a:prstGeom>
          <a:ln w="88900">
            <a:solidFill>
              <a:srgbClr val="C00000"/>
            </a:solidFill>
          </a:ln>
        </p:spPr>
      </p:pic>
      <p:pic>
        <p:nvPicPr>
          <p:cNvPr id="25" name="Grafik 24">
            <a:extLst>
              <a:ext uri="{FF2B5EF4-FFF2-40B4-BE49-F238E27FC236}">
                <a16:creationId xmlns:a16="http://schemas.microsoft.com/office/drawing/2014/main" id="{F215B8BF-1D4F-BA44-A6F7-B7E41B0E0708}"/>
              </a:ext>
            </a:extLst>
          </p:cNvPr>
          <p:cNvPicPr>
            <a:picLocks noChangeAspect="1"/>
          </p:cNvPicPr>
          <p:nvPr/>
        </p:nvPicPr>
        <p:blipFill rotWithShape="1">
          <a:blip r:embed="rId9"/>
          <a:srcRect l="46178" t="6431" r="27900" b="9133"/>
          <a:stretch/>
        </p:blipFill>
        <p:spPr>
          <a:xfrm rot="5400000">
            <a:off x="9625713" y="2123349"/>
            <a:ext cx="1159495" cy="2832746"/>
          </a:xfrm>
          <a:prstGeom prst="rect">
            <a:avLst/>
          </a:prstGeom>
          <a:ln w="88900">
            <a:solidFill>
              <a:srgbClr val="C00000"/>
            </a:solidFill>
          </a:ln>
        </p:spPr>
      </p:pic>
      <p:sp>
        <p:nvSpPr>
          <p:cNvPr id="16" name="Titel 1">
            <a:extLst>
              <a:ext uri="{FF2B5EF4-FFF2-40B4-BE49-F238E27FC236}">
                <a16:creationId xmlns:a16="http://schemas.microsoft.com/office/drawing/2014/main" id="{CD080D15-0DB3-3644-8B44-E1EC79A54B78}"/>
              </a:ext>
            </a:extLst>
          </p:cNvPr>
          <p:cNvSpPr txBox="1">
            <a:spLocks/>
          </p:cNvSpPr>
          <p:nvPr/>
        </p:nvSpPr>
        <p:spPr>
          <a:xfrm>
            <a:off x="1099711" y="4728513"/>
            <a:ext cx="9992577" cy="141403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de-DE" sz="5000" b="1" dirty="0">
                <a:latin typeface="Gill Sans SemiBold" panose="020B0502020104020203" pitchFamily="34" charset="-79"/>
                <a:cs typeface="Gill Sans SemiBold" panose="020B0502020104020203" pitchFamily="34" charset="-79"/>
              </a:rPr>
              <a:t>Warum ist es wichtig, zu wissen, was drin ist? </a:t>
            </a:r>
          </a:p>
        </p:txBody>
      </p:sp>
    </p:spTree>
    <p:extLst>
      <p:ext uri="{BB962C8B-B14F-4D97-AF65-F5344CB8AC3E}">
        <p14:creationId xmlns:p14="http://schemas.microsoft.com/office/powerpoint/2010/main" val="13434244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fik 5">
            <a:extLst>
              <a:ext uri="{FF2B5EF4-FFF2-40B4-BE49-F238E27FC236}">
                <a16:creationId xmlns:a16="http://schemas.microsoft.com/office/drawing/2014/main" id="{41860186-C0B5-8644-BB0B-B5C1B616B586}"/>
              </a:ext>
            </a:extLst>
          </p:cNvPr>
          <p:cNvPicPr/>
          <p:nvPr/>
        </p:nvPicPr>
        <p:blipFill rotWithShape="1">
          <a:blip r:embed="rId3" cstate="print">
            <a:extLst>
              <a:ext uri="{28A0092B-C50C-407E-A947-70E740481C1C}">
                <a14:useLocalDpi xmlns:a14="http://schemas.microsoft.com/office/drawing/2010/main" val="0"/>
              </a:ext>
            </a:extLst>
          </a:blip>
          <a:srcRect t="32995"/>
          <a:stretch/>
        </p:blipFill>
        <p:spPr bwMode="auto">
          <a:xfrm>
            <a:off x="0" y="0"/>
            <a:ext cx="12192000" cy="2095928"/>
          </a:xfrm>
          <a:prstGeom prst="rect">
            <a:avLst/>
          </a:prstGeom>
          <a:noFill/>
          <a:ln>
            <a:noFill/>
          </a:ln>
          <a:extLst>
            <a:ext uri="{53640926-AAD7-44D8-BBD7-CCE9431645EC}">
              <a14:shadowObscured xmlns:a14="http://schemas.microsoft.com/office/drawing/2010/main"/>
            </a:ext>
          </a:extLst>
        </p:spPr>
      </p:pic>
      <p:grpSp>
        <p:nvGrpSpPr>
          <p:cNvPr id="18" name="Gruppieren 17">
            <a:extLst>
              <a:ext uri="{FF2B5EF4-FFF2-40B4-BE49-F238E27FC236}">
                <a16:creationId xmlns:a16="http://schemas.microsoft.com/office/drawing/2014/main" id="{8591AB3B-673A-4249-A4CE-8E07F1497A9C}"/>
              </a:ext>
            </a:extLst>
          </p:cNvPr>
          <p:cNvGrpSpPr/>
          <p:nvPr/>
        </p:nvGrpSpPr>
        <p:grpSpPr>
          <a:xfrm>
            <a:off x="770562" y="5976696"/>
            <a:ext cx="10096072" cy="477520"/>
            <a:chOff x="720780" y="5884549"/>
            <a:chExt cx="10096072" cy="477520"/>
          </a:xfrm>
        </p:grpSpPr>
        <p:pic>
          <p:nvPicPr>
            <p:cNvPr id="19" name="Grafik 18">
              <a:extLst>
                <a:ext uri="{FF2B5EF4-FFF2-40B4-BE49-F238E27FC236}">
                  <a16:creationId xmlns:a16="http://schemas.microsoft.com/office/drawing/2014/main" id="{E79D8147-769A-964C-8B9E-DC1B0028667C}"/>
                </a:ext>
              </a:extLst>
            </p:cNvPr>
            <p:cNvPicPr/>
            <p:nvPr/>
          </p:nvPicPr>
          <p:blipFill rotWithShape="1">
            <a:blip r:embed="rId4">
              <a:extLst>
                <a:ext uri="{28A0092B-C50C-407E-A947-70E740481C1C}">
                  <a14:useLocalDpi xmlns:a14="http://schemas.microsoft.com/office/drawing/2010/main" val="0"/>
                </a:ext>
              </a:extLst>
            </a:blip>
            <a:srcRect b="16617"/>
            <a:stretch/>
          </p:blipFill>
          <p:spPr bwMode="auto">
            <a:xfrm>
              <a:off x="720780" y="5884549"/>
              <a:ext cx="1308735" cy="477520"/>
            </a:xfrm>
            <a:prstGeom prst="rect">
              <a:avLst/>
            </a:prstGeom>
            <a:noFill/>
            <a:ln>
              <a:noFill/>
            </a:ln>
            <a:extLst>
              <a:ext uri="{53640926-AAD7-44D8-BBD7-CCE9431645EC}">
                <a14:shadowObscured xmlns:a14="http://schemas.microsoft.com/office/drawing/2010/main"/>
              </a:ext>
            </a:extLst>
          </p:spPr>
        </p:pic>
        <p:pic>
          <p:nvPicPr>
            <p:cNvPr id="20" name="Grafik 19">
              <a:extLst>
                <a:ext uri="{FF2B5EF4-FFF2-40B4-BE49-F238E27FC236}">
                  <a16:creationId xmlns:a16="http://schemas.microsoft.com/office/drawing/2014/main" id="{2A6DC0F9-6832-2B48-B895-C9CBF06EF488}"/>
                </a:ext>
              </a:extLst>
            </p:cNvPr>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077755" y="6120381"/>
              <a:ext cx="590550" cy="206375"/>
            </a:xfrm>
            <a:prstGeom prst="rect">
              <a:avLst/>
            </a:prstGeom>
            <a:noFill/>
            <a:ln>
              <a:noFill/>
            </a:ln>
          </p:spPr>
        </p:pic>
        <p:sp>
          <p:nvSpPr>
            <p:cNvPr id="21" name="Textfeld 20">
              <a:extLst>
                <a:ext uri="{FF2B5EF4-FFF2-40B4-BE49-F238E27FC236}">
                  <a16:creationId xmlns:a16="http://schemas.microsoft.com/office/drawing/2014/main" id="{5FEC2FA6-F828-054A-A6AC-665E98BA1229}"/>
                </a:ext>
              </a:extLst>
            </p:cNvPr>
            <p:cNvSpPr txBox="1"/>
            <p:nvPr/>
          </p:nvSpPr>
          <p:spPr>
            <a:xfrm>
              <a:off x="7201760" y="6085070"/>
              <a:ext cx="3615092" cy="276999"/>
            </a:xfrm>
            <a:prstGeom prst="rect">
              <a:avLst/>
            </a:prstGeom>
            <a:noFill/>
          </p:spPr>
          <p:txBody>
            <a:bodyPr wrap="none" rtlCol="0">
              <a:spAutoFit/>
            </a:bodyPr>
            <a:lstStyle/>
            <a:p>
              <a:r>
                <a:rPr lang="de-DE" sz="1200" dirty="0">
                  <a:latin typeface="Arial" panose="020B0604020202020204" pitchFamily="34" charset="0"/>
                  <a:cs typeface="Arial" panose="020B0604020202020204" pitchFamily="34" charset="0"/>
                </a:rPr>
                <a:t>cc-by-4.0 | </a:t>
              </a:r>
              <a:r>
                <a:rPr lang="de-DE" sz="1200" dirty="0" err="1">
                  <a:latin typeface="Arial" panose="020B0604020202020204" pitchFamily="34" charset="0"/>
                  <a:cs typeface="Arial" panose="020B0604020202020204" pitchFamily="34" charset="0"/>
                </a:rPr>
                <a:t>tabletBW</a:t>
              </a:r>
              <a:r>
                <a:rPr lang="de-DE" sz="1200" dirty="0">
                  <a:latin typeface="Arial" panose="020B0604020202020204" pitchFamily="34" charset="0"/>
                  <a:cs typeface="Arial" panose="020B0604020202020204" pitchFamily="34" charset="0"/>
                </a:rPr>
                <a:t> • 2BFS • Baden-Württemberg</a:t>
              </a:r>
              <a:endParaRPr lang="de-DE" dirty="0"/>
            </a:p>
          </p:txBody>
        </p:sp>
      </p:grpSp>
      <p:sp>
        <p:nvSpPr>
          <p:cNvPr id="12" name="Titel 1">
            <a:extLst>
              <a:ext uri="{FF2B5EF4-FFF2-40B4-BE49-F238E27FC236}">
                <a16:creationId xmlns:a16="http://schemas.microsoft.com/office/drawing/2014/main" id="{10D1D08F-92BA-B449-9456-479DDAABDC65}"/>
              </a:ext>
            </a:extLst>
          </p:cNvPr>
          <p:cNvSpPr txBox="1">
            <a:spLocks/>
          </p:cNvSpPr>
          <p:nvPr/>
        </p:nvSpPr>
        <p:spPr>
          <a:xfrm>
            <a:off x="0" y="2411062"/>
            <a:ext cx="11981937" cy="1252093"/>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de-DE" sz="5000" b="1" dirty="0">
                <a:latin typeface="Gill Sans SemiBold" panose="020B0502020104020203" pitchFamily="34" charset="-79"/>
                <a:cs typeface="Gill Sans SemiBold" panose="020B0502020104020203" pitchFamily="34" charset="-79"/>
              </a:rPr>
              <a:t>Warum ist es wichtig, zu wissen, </a:t>
            </a:r>
          </a:p>
          <a:p>
            <a:r>
              <a:rPr lang="de-DE" sz="5000" b="1" dirty="0">
                <a:latin typeface="Gill Sans SemiBold" panose="020B0502020104020203" pitchFamily="34" charset="-79"/>
                <a:cs typeface="Gill Sans SemiBold" panose="020B0502020104020203" pitchFamily="34" charset="-79"/>
              </a:rPr>
              <a:t>was drin ist? </a:t>
            </a:r>
          </a:p>
        </p:txBody>
      </p:sp>
      <p:sp>
        <p:nvSpPr>
          <p:cNvPr id="2" name="Textfeld 1">
            <a:extLst>
              <a:ext uri="{FF2B5EF4-FFF2-40B4-BE49-F238E27FC236}">
                <a16:creationId xmlns:a16="http://schemas.microsoft.com/office/drawing/2014/main" id="{7F1C13D4-DB6A-F547-A7D2-F34F9D490F4A}"/>
              </a:ext>
            </a:extLst>
          </p:cNvPr>
          <p:cNvSpPr txBox="1"/>
          <p:nvPr/>
        </p:nvSpPr>
        <p:spPr>
          <a:xfrm>
            <a:off x="3453713" y="3978289"/>
            <a:ext cx="5074510" cy="1938992"/>
          </a:xfrm>
          <a:prstGeom prst="rect">
            <a:avLst/>
          </a:prstGeom>
          <a:noFill/>
        </p:spPr>
        <p:txBody>
          <a:bodyPr wrap="square" rtlCol="0">
            <a:spAutoFit/>
          </a:bodyPr>
          <a:lstStyle/>
          <a:p>
            <a:pPr marL="285750" indent="-285750">
              <a:buFontTx/>
              <a:buChar char="-"/>
            </a:pPr>
            <a:r>
              <a:rPr lang="de-DE" sz="4000" dirty="0"/>
              <a:t>Allergien/Krankheit</a:t>
            </a:r>
          </a:p>
          <a:p>
            <a:pPr marL="285750" indent="-285750">
              <a:buFontTx/>
              <a:buChar char="-"/>
            </a:pPr>
            <a:r>
              <a:rPr lang="de-DE" sz="4000" dirty="0"/>
              <a:t>Essensvorschriften </a:t>
            </a:r>
          </a:p>
          <a:p>
            <a:pPr marL="285750" indent="-285750">
              <a:buFontTx/>
              <a:buChar char="-"/>
            </a:pPr>
            <a:r>
              <a:rPr lang="de-DE" sz="4000" dirty="0"/>
              <a:t>Gewissensfragen  </a:t>
            </a:r>
          </a:p>
        </p:txBody>
      </p:sp>
    </p:spTree>
    <p:extLst>
      <p:ext uri="{BB962C8B-B14F-4D97-AF65-F5344CB8AC3E}">
        <p14:creationId xmlns:p14="http://schemas.microsoft.com/office/powerpoint/2010/main" val="413622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fik 5">
            <a:extLst>
              <a:ext uri="{FF2B5EF4-FFF2-40B4-BE49-F238E27FC236}">
                <a16:creationId xmlns:a16="http://schemas.microsoft.com/office/drawing/2014/main" id="{41860186-C0B5-8644-BB0B-B5C1B616B586}"/>
              </a:ext>
            </a:extLst>
          </p:cNvPr>
          <p:cNvPicPr/>
          <p:nvPr/>
        </p:nvPicPr>
        <p:blipFill rotWithShape="1">
          <a:blip r:embed="rId3" cstate="print">
            <a:extLst>
              <a:ext uri="{28A0092B-C50C-407E-A947-70E740481C1C}">
                <a14:useLocalDpi xmlns:a14="http://schemas.microsoft.com/office/drawing/2010/main" val="0"/>
              </a:ext>
            </a:extLst>
          </a:blip>
          <a:srcRect t="32995"/>
          <a:stretch/>
        </p:blipFill>
        <p:spPr bwMode="auto">
          <a:xfrm>
            <a:off x="0" y="0"/>
            <a:ext cx="12192000" cy="2095928"/>
          </a:xfrm>
          <a:prstGeom prst="rect">
            <a:avLst/>
          </a:prstGeom>
          <a:noFill/>
          <a:ln>
            <a:noFill/>
          </a:ln>
          <a:extLst>
            <a:ext uri="{53640926-AAD7-44D8-BBD7-CCE9431645EC}">
              <a14:shadowObscured xmlns:a14="http://schemas.microsoft.com/office/drawing/2010/main"/>
            </a:ext>
          </a:extLst>
        </p:spPr>
      </p:pic>
      <p:grpSp>
        <p:nvGrpSpPr>
          <p:cNvPr id="18" name="Gruppieren 17">
            <a:extLst>
              <a:ext uri="{FF2B5EF4-FFF2-40B4-BE49-F238E27FC236}">
                <a16:creationId xmlns:a16="http://schemas.microsoft.com/office/drawing/2014/main" id="{8591AB3B-673A-4249-A4CE-8E07F1497A9C}"/>
              </a:ext>
            </a:extLst>
          </p:cNvPr>
          <p:cNvGrpSpPr/>
          <p:nvPr/>
        </p:nvGrpSpPr>
        <p:grpSpPr>
          <a:xfrm>
            <a:off x="770562" y="5976696"/>
            <a:ext cx="10096072" cy="477520"/>
            <a:chOff x="720780" y="5884549"/>
            <a:chExt cx="10096072" cy="477520"/>
          </a:xfrm>
        </p:grpSpPr>
        <p:pic>
          <p:nvPicPr>
            <p:cNvPr id="19" name="Grafik 18">
              <a:extLst>
                <a:ext uri="{FF2B5EF4-FFF2-40B4-BE49-F238E27FC236}">
                  <a16:creationId xmlns:a16="http://schemas.microsoft.com/office/drawing/2014/main" id="{E79D8147-769A-964C-8B9E-DC1B0028667C}"/>
                </a:ext>
              </a:extLst>
            </p:cNvPr>
            <p:cNvPicPr/>
            <p:nvPr/>
          </p:nvPicPr>
          <p:blipFill rotWithShape="1">
            <a:blip r:embed="rId4">
              <a:extLst>
                <a:ext uri="{28A0092B-C50C-407E-A947-70E740481C1C}">
                  <a14:useLocalDpi xmlns:a14="http://schemas.microsoft.com/office/drawing/2010/main" val="0"/>
                </a:ext>
              </a:extLst>
            </a:blip>
            <a:srcRect b="16617"/>
            <a:stretch/>
          </p:blipFill>
          <p:spPr bwMode="auto">
            <a:xfrm>
              <a:off x="720780" y="5884549"/>
              <a:ext cx="1308735" cy="477520"/>
            </a:xfrm>
            <a:prstGeom prst="rect">
              <a:avLst/>
            </a:prstGeom>
            <a:noFill/>
            <a:ln>
              <a:noFill/>
            </a:ln>
            <a:extLst>
              <a:ext uri="{53640926-AAD7-44D8-BBD7-CCE9431645EC}">
                <a14:shadowObscured xmlns:a14="http://schemas.microsoft.com/office/drawing/2010/main"/>
              </a:ext>
            </a:extLst>
          </p:spPr>
        </p:pic>
        <p:pic>
          <p:nvPicPr>
            <p:cNvPr id="20" name="Grafik 19">
              <a:extLst>
                <a:ext uri="{FF2B5EF4-FFF2-40B4-BE49-F238E27FC236}">
                  <a16:creationId xmlns:a16="http://schemas.microsoft.com/office/drawing/2014/main" id="{2A6DC0F9-6832-2B48-B895-C9CBF06EF488}"/>
                </a:ext>
              </a:extLst>
            </p:cNvPr>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077755" y="6120381"/>
              <a:ext cx="590550" cy="206375"/>
            </a:xfrm>
            <a:prstGeom prst="rect">
              <a:avLst/>
            </a:prstGeom>
            <a:noFill/>
            <a:ln>
              <a:noFill/>
            </a:ln>
          </p:spPr>
        </p:pic>
        <p:sp>
          <p:nvSpPr>
            <p:cNvPr id="21" name="Textfeld 20">
              <a:extLst>
                <a:ext uri="{FF2B5EF4-FFF2-40B4-BE49-F238E27FC236}">
                  <a16:creationId xmlns:a16="http://schemas.microsoft.com/office/drawing/2014/main" id="{5FEC2FA6-F828-054A-A6AC-665E98BA1229}"/>
                </a:ext>
              </a:extLst>
            </p:cNvPr>
            <p:cNvSpPr txBox="1"/>
            <p:nvPr/>
          </p:nvSpPr>
          <p:spPr>
            <a:xfrm>
              <a:off x="7201760" y="6085070"/>
              <a:ext cx="3615092" cy="276999"/>
            </a:xfrm>
            <a:prstGeom prst="rect">
              <a:avLst/>
            </a:prstGeom>
            <a:noFill/>
          </p:spPr>
          <p:txBody>
            <a:bodyPr wrap="none" rtlCol="0">
              <a:spAutoFit/>
            </a:bodyPr>
            <a:lstStyle/>
            <a:p>
              <a:r>
                <a:rPr lang="de-DE" sz="1200" dirty="0">
                  <a:latin typeface="Arial" panose="020B0604020202020204" pitchFamily="34" charset="0"/>
                  <a:cs typeface="Arial" panose="020B0604020202020204" pitchFamily="34" charset="0"/>
                </a:rPr>
                <a:t>cc-by-4.0 | </a:t>
              </a:r>
              <a:r>
                <a:rPr lang="de-DE" sz="1200" dirty="0" err="1">
                  <a:latin typeface="Arial" panose="020B0604020202020204" pitchFamily="34" charset="0"/>
                  <a:cs typeface="Arial" panose="020B0604020202020204" pitchFamily="34" charset="0"/>
                </a:rPr>
                <a:t>tabletBW</a:t>
              </a:r>
              <a:r>
                <a:rPr lang="de-DE" sz="1200" dirty="0">
                  <a:latin typeface="Arial" panose="020B0604020202020204" pitchFamily="34" charset="0"/>
                  <a:cs typeface="Arial" panose="020B0604020202020204" pitchFamily="34" charset="0"/>
                </a:rPr>
                <a:t> • 2BFS • Baden-Württemberg</a:t>
              </a:r>
              <a:endParaRPr lang="de-DE" dirty="0"/>
            </a:p>
          </p:txBody>
        </p:sp>
      </p:grpSp>
      <p:pic>
        <p:nvPicPr>
          <p:cNvPr id="4" name="Grafik 3" descr="Dokument">
            <a:extLst>
              <a:ext uri="{FF2B5EF4-FFF2-40B4-BE49-F238E27FC236}">
                <a16:creationId xmlns:a16="http://schemas.microsoft.com/office/drawing/2014/main" id="{77A8EF53-4303-734A-9B5F-490BDEBD5CB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rot="20014847">
            <a:off x="451325" y="2070494"/>
            <a:ext cx="3725541" cy="3725541"/>
          </a:xfrm>
          <a:prstGeom prst="rect">
            <a:avLst/>
          </a:prstGeom>
        </p:spPr>
      </p:pic>
      <p:sp>
        <p:nvSpPr>
          <p:cNvPr id="2" name="Textfeld 1">
            <a:extLst>
              <a:ext uri="{FF2B5EF4-FFF2-40B4-BE49-F238E27FC236}">
                <a16:creationId xmlns:a16="http://schemas.microsoft.com/office/drawing/2014/main" id="{B8710FE3-3B68-8D4E-85EF-3863861458D1}"/>
              </a:ext>
            </a:extLst>
          </p:cNvPr>
          <p:cNvSpPr txBox="1"/>
          <p:nvPr/>
        </p:nvSpPr>
        <p:spPr>
          <a:xfrm>
            <a:off x="4041232" y="2914349"/>
            <a:ext cx="7412213" cy="861774"/>
          </a:xfrm>
          <a:prstGeom prst="rect">
            <a:avLst/>
          </a:prstGeom>
          <a:noFill/>
        </p:spPr>
        <p:txBody>
          <a:bodyPr wrap="square" rtlCol="0">
            <a:spAutoFit/>
          </a:bodyPr>
          <a:lstStyle/>
          <a:p>
            <a:r>
              <a:rPr lang="de-DE" sz="5000" b="1" dirty="0">
                <a:latin typeface="Gill Sans SemiBold" panose="020B0502020104020203" pitchFamily="34" charset="-79"/>
                <a:cs typeface="Gill Sans SemiBold" panose="020B0502020104020203" pitchFamily="34" charset="-79"/>
              </a:rPr>
              <a:t>Texte und Geschichten!</a:t>
            </a:r>
          </a:p>
        </p:txBody>
      </p:sp>
      <p:sp>
        <p:nvSpPr>
          <p:cNvPr id="11" name="Titel 1">
            <a:extLst>
              <a:ext uri="{FF2B5EF4-FFF2-40B4-BE49-F238E27FC236}">
                <a16:creationId xmlns:a16="http://schemas.microsoft.com/office/drawing/2014/main" id="{1DCCAC9F-1B25-384F-A5DF-9AD65AA783F3}"/>
              </a:ext>
            </a:extLst>
          </p:cNvPr>
          <p:cNvSpPr txBox="1">
            <a:spLocks/>
          </p:cNvSpPr>
          <p:nvPr/>
        </p:nvSpPr>
        <p:spPr>
          <a:xfrm>
            <a:off x="4041232" y="4724603"/>
            <a:ext cx="7819884" cy="1252093"/>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de-DE" sz="4000" b="1" dirty="0">
                <a:latin typeface="Gill Sans SemiBold" panose="020B0502020104020203" pitchFamily="34" charset="-79"/>
                <a:cs typeface="Gill Sans SemiBold" panose="020B0502020104020203" pitchFamily="34" charset="-79"/>
              </a:rPr>
              <a:t>Warum ist es wichtig, zu wissen, </a:t>
            </a:r>
          </a:p>
          <a:p>
            <a:r>
              <a:rPr lang="de-DE" sz="4000" b="1" dirty="0">
                <a:latin typeface="Gill Sans SemiBold" panose="020B0502020104020203" pitchFamily="34" charset="-79"/>
                <a:cs typeface="Gill Sans SemiBold" panose="020B0502020104020203" pitchFamily="34" charset="-79"/>
              </a:rPr>
              <a:t>was drin ist? </a:t>
            </a:r>
          </a:p>
        </p:txBody>
      </p:sp>
    </p:spTree>
    <p:extLst>
      <p:ext uri="{BB962C8B-B14F-4D97-AF65-F5344CB8AC3E}">
        <p14:creationId xmlns:p14="http://schemas.microsoft.com/office/powerpoint/2010/main" val="35631038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iterate type="wd">
                                    <p:tmAbs val="500"/>
                                  </p:iterate>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fik 5">
            <a:extLst>
              <a:ext uri="{FF2B5EF4-FFF2-40B4-BE49-F238E27FC236}">
                <a16:creationId xmlns:a16="http://schemas.microsoft.com/office/drawing/2014/main" id="{41860186-C0B5-8644-BB0B-B5C1B616B586}"/>
              </a:ext>
            </a:extLst>
          </p:cNvPr>
          <p:cNvPicPr/>
          <p:nvPr/>
        </p:nvPicPr>
        <p:blipFill rotWithShape="1">
          <a:blip r:embed="rId3" cstate="print">
            <a:extLst>
              <a:ext uri="{28A0092B-C50C-407E-A947-70E740481C1C}">
                <a14:useLocalDpi xmlns:a14="http://schemas.microsoft.com/office/drawing/2010/main" val="0"/>
              </a:ext>
            </a:extLst>
          </a:blip>
          <a:srcRect t="32995"/>
          <a:stretch/>
        </p:blipFill>
        <p:spPr bwMode="auto">
          <a:xfrm>
            <a:off x="0" y="0"/>
            <a:ext cx="12192000" cy="2095928"/>
          </a:xfrm>
          <a:prstGeom prst="rect">
            <a:avLst/>
          </a:prstGeom>
          <a:noFill/>
          <a:ln>
            <a:noFill/>
          </a:ln>
          <a:extLst>
            <a:ext uri="{53640926-AAD7-44D8-BBD7-CCE9431645EC}">
              <a14:shadowObscured xmlns:a14="http://schemas.microsoft.com/office/drawing/2010/main"/>
            </a:ext>
          </a:extLst>
        </p:spPr>
      </p:pic>
      <p:grpSp>
        <p:nvGrpSpPr>
          <p:cNvPr id="18" name="Gruppieren 17">
            <a:extLst>
              <a:ext uri="{FF2B5EF4-FFF2-40B4-BE49-F238E27FC236}">
                <a16:creationId xmlns:a16="http://schemas.microsoft.com/office/drawing/2014/main" id="{8591AB3B-673A-4249-A4CE-8E07F1497A9C}"/>
              </a:ext>
            </a:extLst>
          </p:cNvPr>
          <p:cNvGrpSpPr/>
          <p:nvPr/>
        </p:nvGrpSpPr>
        <p:grpSpPr>
          <a:xfrm>
            <a:off x="770562" y="5976696"/>
            <a:ext cx="10096072" cy="477520"/>
            <a:chOff x="720780" y="5884549"/>
            <a:chExt cx="10096072" cy="477520"/>
          </a:xfrm>
        </p:grpSpPr>
        <p:pic>
          <p:nvPicPr>
            <p:cNvPr id="19" name="Grafik 18">
              <a:extLst>
                <a:ext uri="{FF2B5EF4-FFF2-40B4-BE49-F238E27FC236}">
                  <a16:creationId xmlns:a16="http://schemas.microsoft.com/office/drawing/2014/main" id="{E79D8147-769A-964C-8B9E-DC1B0028667C}"/>
                </a:ext>
              </a:extLst>
            </p:cNvPr>
            <p:cNvPicPr/>
            <p:nvPr/>
          </p:nvPicPr>
          <p:blipFill rotWithShape="1">
            <a:blip r:embed="rId4">
              <a:extLst>
                <a:ext uri="{28A0092B-C50C-407E-A947-70E740481C1C}">
                  <a14:useLocalDpi xmlns:a14="http://schemas.microsoft.com/office/drawing/2010/main" val="0"/>
                </a:ext>
              </a:extLst>
            </a:blip>
            <a:srcRect b="16617"/>
            <a:stretch/>
          </p:blipFill>
          <p:spPr bwMode="auto">
            <a:xfrm>
              <a:off x="720780" y="5884549"/>
              <a:ext cx="1308735" cy="477520"/>
            </a:xfrm>
            <a:prstGeom prst="rect">
              <a:avLst/>
            </a:prstGeom>
            <a:noFill/>
            <a:ln>
              <a:noFill/>
            </a:ln>
            <a:extLst>
              <a:ext uri="{53640926-AAD7-44D8-BBD7-CCE9431645EC}">
                <a14:shadowObscured xmlns:a14="http://schemas.microsoft.com/office/drawing/2010/main"/>
              </a:ext>
            </a:extLst>
          </p:spPr>
        </p:pic>
        <p:pic>
          <p:nvPicPr>
            <p:cNvPr id="20" name="Grafik 19">
              <a:extLst>
                <a:ext uri="{FF2B5EF4-FFF2-40B4-BE49-F238E27FC236}">
                  <a16:creationId xmlns:a16="http://schemas.microsoft.com/office/drawing/2014/main" id="{2A6DC0F9-6832-2B48-B895-C9CBF06EF488}"/>
                </a:ext>
              </a:extLst>
            </p:cNvPr>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077755" y="6120381"/>
              <a:ext cx="590550" cy="206375"/>
            </a:xfrm>
            <a:prstGeom prst="rect">
              <a:avLst/>
            </a:prstGeom>
            <a:noFill/>
            <a:ln>
              <a:noFill/>
            </a:ln>
          </p:spPr>
        </p:pic>
        <p:sp>
          <p:nvSpPr>
            <p:cNvPr id="21" name="Textfeld 20">
              <a:extLst>
                <a:ext uri="{FF2B5EF4-FFF2-40B4-BE49-F238E27FC236}">
                  <a16:creationId xmlns:a16="http://schemas.microsoft.com/office/drawing/2014/main" id="{5FEC2FA6-F828-054A-A6AC-665E98BA1229}"/>
                </a:ext>
              </a:extLst>
            </p:cNvPr>
            <p:cNvSpPr txBox="1"/>
            <p:nvPr/>
          </p:nvSpPr>
          <p:spPr>
            <a:xfrm>
              <a:off x="7201760" y="6085070"/>
              <a:ext cx="3615092" cy="276999"/>
            </a:xfrm>
            <a:prstGeom prst="rect">
              <a:avLst/>
            </a:prstGeom>
            <a:noFill/>
          </p:spPr>
          <p:txBody>
            <a:bodyPr wrap="none" rtlCol="0">
              <a:spAutoFit/>
            </a:bodyPr>
            <a:lstStyle/>
            <a:p>
              <a:r>
                <a:rPr lang="de-DE" sz="1200" dirty="0">
                  <a:latin typeface="Arial" panose="020B0604020202020204" pitchFamily="34" charset="0"/>
                  <a:cs typeface="Arial" panose="020B0604020202020204" pitchFamily="34" charset="0"/>
                </a:rPr>
                <a:t>cc-by-4.0 | </a:t>
              </a:r>
              <a:r>
                <a:rPr lang="de-DE" sz="1200" dirty="0" err="1">
                  <a:latin typeface="Arial" panose="020B0604020202020204" pitchFamily="34" charset="0"/>
                  <a:cs typeface="Arial" panose="020B0604020202020204" pitchFamily="34" charset="0"/>
                </a:rPr>
                <a:t>tabletBW</a:t>
              </a:r>
              <a:r>
                <a:rPr lang="de-DE" sz="1200" dirty="0">
                  <a:latin typeface="Arial" panose="020B0604020202020204" pitchFamily="34" charset="0"/>
                  <a:cs typeface="Arial" panose="020B0604020202020204" pitchFamily="34" charset="0"/>
                </a:rPr>
                <a:t> • 2BFS • Baden-Württemberg</a:t>
              </a:r>
              <a:endParaRPr lang="de-DE" dirty="0"/>
            </a:p>
          </p:txBody>
        </p:sp>
      </p:grpSp>
      <p:sp>
        <p:nvSpPr>
          <p:cNvPr id="12" name="Titel 1">
            <a:extLst>
              <a:ext uri="{FF2B5EF4-FFF2-40B4-BE49-F238E27FC236}">
                <a16:creationId xmlns:a16="http://schemas.microsoft.com/office/drawing/2014/main" id="{10D1D08F-92BA-B449-9456-479DDAABDC65}"/>
              </a:ext>
            </a:extLst>
          </p:cNvPr>
          <p:cNvSpPr txBox="1">
            <a:spLocks/>
          </p:cNvSpPr>
          <p:nvPr/>
        </p:nvSpPr>
        <p:spPr>
          <a:xfrm>
            <a:off x="140677" y="2095929"/>
            <a:ext cx="11910646" cy="143783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de-DE" sz="5000" b="1" dirty="0">
                <a:latin typeface="Gill Sans SemiBold" panose="020B0502020104020203" pitchFamily="34" charset="-79"/>
                <a:cs typeface="Gill Sans SemiBold" panose="020B0502020104020203" pitchFamily="34" charset="-79"/>
              </a:rPr>
              <a:t>Warum muss ich eine Inhaltsangabe zu einer Geschichte schreiben? </a:t>
            </a:r>
          </a:p>
        </p:txBody>
      </p:sp>
      <p:sp>
        <p:nvSpPr>
          <p:cNvPr id="2" name="Textfeld 1">
            <a:extLst>
              <a:ext uri="{FF2B5EF4-FFF2-40B4-BE49-F238E27FC236}">
                <a16:creationId xmlns:a16="http://schemas.microsoft.com/office/drawing/2014/main" id="{7F1C13D4-DB6A-F547-A7D2-F34F9D490F4A}"/>
              </a:ext>
            </a:extLst>
          </p:cNvPr>
          <p:cNvSpPr txBox="1"/>
          <p:nvPr/>
        </p:nvSpPr>
        <p:spPr>
          <a:xfrm>
            <a:off x="944973" y="3554078"/>
            <a:ext cx="10402965" cy="553998"/>
          </a:xfrm>
          <a:prstGeom prst="rect">
            <a:avLst/>
          </a:prstGeom>
          <a:noFill/>
        </p:spPr>
        <p:txBody>
          <a:bodyPr wrap="square" rtlCol="0">
            <a:spAutoFit/>
          </a:bodyPr>
          <a:lstStyle/>
          <a:p>
            <a:pPr marL="285750" indent="-285750">
              <a:buFontTx/>
              <a:buChar char="-"/>
            </a:pPr>
            <a:r>
              <a:rPr lang="de-DE" sz="3000" dirty="0"/>
              <a:t>Man ist sich so sicher, dass man die Geschichte verstanden hat! </a:t>
            </a:r>
          </a:p>
        </p:txBody>
      </p:sp>
      <p:sp>
        <p:nvSpPr>
          <p:cNvPr id="9" name="Textfeld 8">
            <a:extLst>
              <a:ext uri="{FF2B5EF4-FFF2-40B4-BE49-F238E27FC236}">
                <a16:creationId xmlns:a16="http://schemas.microsoft.com/office/drawing/2014/main" id="{A2CBA0E6-48C9-844D-A5C0-9DEABCCEE4B0}"/>
              </a:ext>
            </a:extLst>
          </p:cNvPr>
          <p:cNvSpPr txBox="1"/>
          <p:nvPr/>
        </p:nvSpPr>
        <p:spPr>
          <a:xfrm>
            <a:off x="944973" y="4453343"/>
            <a:ext cx="9921661" cy="553998"/>
          </a:xfrm>
          <a:prstGeom prst="rect">
            <a:avLst/>
          </a:prstGeom>
          <a:noFill/>
        </p:spPr>
        <p:txBody>
          <a:bodyPr wrap="square" rtlCol="0">
            <a:spAutoFit/>
          </a:bodyPr>
          <a:lstStyle/>
          <a:p>
            <a:pPr marL="285750" indent="-285750">
              <a:buFontTx/>
              <a:buChar char="-"/>
            </a:pPr>
            <a:r>
              <a:rPr lang="de-DE" sz="3000" dirty="0"/>
              <a:t>Man weiß auch, was wichtig und was nebensächlich ist!</a:t>
            </a:r>
          </a:p>
        </p:txBody>
      </p:sp>
      <p:sp>
        <p:nvSpPr>
          <p:cNvPr id="10" name="Textfeld 9">
            <a:extLst>
              <a:ext uri="{FF2B5EF4-FFF2-40B4-BE49-F238E27FC236}">
                <a16:creationId xmlns:a16="http://schemas.microsoft.com/office/drawing/2014/main" id="{8363ACB3-AAE9-DE43-A330-5C4A34251FD2}"/>
              </a:ext>
            </a:extLst>
          </p:cNvPr>
          <p:cNvSpPr txBox="1"/>
          <p:nvPr/>
        </p:nvSpPr>
        <p:spPr>
          <a:xfrm>
            <a:off x="944973" y="5422698"/>
            <a:ext cx="10133335" cy="553998"/>
          </a:xfrm>
          <a:prstGeom prst="rect">
            <a:avLst/>
          </a:prstGeom>
          <a:noFill/>
        </p:spPr>
        <p:txBody>
          <a:bodyPr wrap="square" rtlCol="0">
            <a:spAutoFit/>
          </a:bodyPr>
          <a:lstStyle/>
          <a:p>
            <a:pPr marL="285750" indent="-285750">
              <a:buFontTx/>
              <a:buChar char="-"/>
            </a:pPr>
            <a:r>
              <a:rPr lang="de-DE" sz="3000" dirty="0"/>
              <a:t>Und ich zeige das mit der Inhaltsangabe auch meinem Lehrer!</a:t>
            </a:r>
          </a:p>
        </p:txBody>
      </p:sp>
      <p:pic>
        <p:nvPicPr>
          <p:cNvPr id="4" name="Grafik 3" descr="Zwinkerndes Gesicht ohne Füllung">
            <a:extLst>
              <a:ext uri="{FF2B5EF4-FFF2-40B4-BE49-F238E27FC236}">
                <a16:creationId xmlns:a16="http://schemas.microsoft.com/office/drawing/2014/main" id="{1B41BA78-CA07-D448-B3C9-C4AD9191732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0867460" y="5342757"/>
            <a:ext cx="734199" cy="734199"/>
          </a:xfrm>
          <a:prstGeom prst="rect">
            <a:avLst/>
          </a:prstGeom>
        </p:spPr>
      </p:pic>
      <p:sp>
        <p:nvSpPr>
          <p:cNvPr id="5" name="Rechteckige Legende 4">
            <a:extLst>
              <a:ext uri="{FF2B5EF4-FFF2-40B4-BE49-F238E27FC236}">
                <a16:creationId xmlns:a16="http://schemas.microsoft.com/office/drawing/2014/main" id="{445D6A81-F7B8-C042-B294-72987AD4092E}"/>
              </a:ext>
            </a:extLst>
          </p:cNvPr>
          <p:cNvSpPr/>
          <p:nvPr/>
        </p:nvSpPr>
        <p:spPr>
          <a:xfrm>
            <a:off x="8150887" y="4083436"/>
            <a:ext cx="3493477" cy="1343582"/>
          </a:xfrm>
          <a:prstGeom prst="wedgeRectCallout">
            <a:avLst>
              <a:gd name="adj1" fmla="val 64214"/>
              <a:gd name="adj2" fmla="val 21736"/>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dirty="0"/>
              <a:t>Denn wenn ein „V“ für vegetarisch auf der Packung steht und ich nur diese Info </a:t>
            </a:r>
            <a:r>
              <a:rPr lang="de-DE" sz="1400" dirty="0">
                <a:latin typeface="Gill Sans" panose="020B0502020104020203" pitchFamily="34" charset="-79"/>
                <a:cs typeface="Gill Sans" panose="020B0502020104020203" pitchFamily="34" charset="-79"/>
              </a:rPr>
              <a:t>möchte, lese ich der interessierten Person auch nicht die ganze Inhaltsliste vor, sondern nur dieses eine interessante Element. </a:t>
            </a:r>
          </a:p>
        </p:txBody>
      </p:sp>
    </p:spTree>
    <p:extLst>
      <p:ext uri="{BB962C8B-B14F-4D97-AF65-F5344CB8AC3E}">
        <p14:creationId xmlns:p14="http://schemas.microsoft.com/office/powerpoint/2010/main" val="20748569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9" presetClass="exit" presetSubtype="0" fill="hold" grpId="1" nodeType="clickEffect">
                                  <p:stCondLst>
                                    <p:cond delay="0"/>
                                  </p:stCondLst>
                                  <p:childTnLst>
                                    <p:animEffect transition="out" filter="dissolve">
                                      <p:cBhvr>
                                        <p:cTn id="22" dur="500"/>
                                        <p:tgtEl>
                                          <p:spTgt spid="5"/>
                                        </p:tgtEl>
                                      </p:cBhvr>
                                    </p:animEffect>
                                    <p:set>
                                      <p:cBhvr>
                                        <p:cTn id="23" dur="1" fill="hold">
                                          <p:stCondLst>
                                            <p:cond delay="499"/>
                                          </p:stCondLst>
                                        </p:cTn>
                                        <p:tgtEl>
                                          <p:spTgt spid="5"/>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childTnLst>
                                </p:cTn>
                              </p:par>
                              <p:par>
                                <p:cTn id="28" presetID="1" presetClass="entr" presetSubtype="0" fill="hold" nodeType="withEffect">
                                  <p:stCondLst>
                                    <p:cond delay="0"/>
                                  </p:stCondLst>
                                  <p:childTnLst>
                                    <p:set>
                                      <p:cBhvr>
                                        <p:cTn id="29"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 grpId="0"/>
      <p:bldP spid="9" grpId="0"/>
      <p:bldP spid="10" grpId="0"/>
      <p:bldP spid="5" grpId="0" animBg="1"/>
      <p:bldP spid="5"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fik 5">
            <a:extLst>
              <a:ext uri="{FF2B5EF4-FFF2-40B4-BE49-F238E27FC236}">
                <a16:creationId xmlns:a16="http://schemas.microsoft.com/office/drawing/2014/main" id="{41860186-C0B5-8644-BB0B-B5C1B616B586}"/>
              </a:ext>
            </a:extLst>
          </p:cNvPr>
          <p:cNvPicPr/>
          <p:nvPr/>
        </p:nvPicPr>
        <p:blipFill rotWithShape="1">
          <a:blip r:embed="rId3" cstate="print">
            <a:extLst>
              <a:ext uri="{28A0092B-C50C-407E-A947-70E740481C1C}">
                <a14:useLocalDpi xmlns:a14="http://schemas.microsoft.com/office/drawing/2010/main" val="0"/>
              </a:ext>
            </a:extLst>
          </a:blip>
          <a:srcRect t="32995"/>
          <a:stretch/>
        </p:blipFill>
        <p:spPr bwMode="auto">
          <a:xfrm>
            <a:off x="0" y="0"/>
            <a:ext cx="12192000" cy="2095928"/>
          </a:xfrm>
          <a:prstGeom prst="rect">
            <a:avLst/>
          </a:prstGeom>
          <a:noFill/>
          <a:ln>
            <a:noFill/>
          </a:ln>
          <a:extLst>
            <a:ext uri="{53640926-AAD7-44D8-BBD7-CCE9431645EC}">
              <a14:shadowObscured xmlns:a14="http://schemas.microsoft.com/office/drawing/2010/main"/>
            </a:ext>
          </a:extLst>
        </p:spPr>
      </p:pic>
      <p:grpSp>
        <p:nvGrpSpPr>
          <p:cNvPr id="18" name="Gruppieren 17">
            <a:extLst>
              <a:ext uri="{FF2B5EF4-FFF2-40B4-BE49-F238E27FC236}">
                <a16:creationId xmlns:a16="http://schemas.microsoft.com/office/drawing/2014/main" id="{8591AB3B-673A-4249-A4CE-8E07F1497A9C}"/>
              </a:ext>
            </a:extLst>
          </p:cNvPr>
          <p:cNvGrpSpPr/>
          <p:nvPr/>
        </p:nvGrpSpPr>
        <p:grpSpPr>
          <a:xfrm>
            <a:off x="770562" y="5976696"/>
            <a:ext cx="10096072" cy="477520"/>
            <a:chOff x="720780" y="5884549"/>
            <a:chExt cx="10096072" cy="477520"/>
          </a:xfrm>
        </p:grpSpPr>
        <p:pic>
          <p:nvPicPr>
            <p:cNvPr id="19" name="Grafik 18">
              <a:extLst>
                <a:ext uri="{FF2B5EF4-FFF2-40B4-BE49-F238E27FC236}">
                  <a16:creationId xmlns:a16="http://schemas.microsoft.com/office/drawing/2014/main" id="{E79D8147-769A-964C-8B9E-DC1B0028667C}"/>
                </a:ext>
              </a:extLst>
            </p:cNvPr>
            <p:cNvPicPr/>
            <p:nvPr/>
          </p:nvPicPr>
          <p:blipFill rotWithShape="1">
            <a:blip r:embed="rId4">
              <a:extLst>
                <a:ext uri="{28A0092B-C50C-407E-A947-70E740481C1C}">
                  <a14:useLocalDpi xmlns:a14="http://schemas.microsoft.com/office/drawing/2010/main" val="0"/>
                </a:ext>
              </a:extLst>
            </a:blip>
            <a:srcRect b="16617"/>
            <a:stretch/>
          </p:blipFill>
          <p:spPr bwMode="auto">
            <a:xfrm>
              <a:off x="720780" y="5884549"/>
              <a:ext cx="1308735" cy="477520"/>
            </a:xfrm>
            <a:prstGeom prst="rect">
              <a:avLst/>
            </a:prstGeom>
            <a:noFill/>
            <a:ln>
              <a:noFill/>
            </a:ln>
            <a:extLst>
              <a:ext uri="{53640926-AAD7-44D8-BBD7-CCE9431645EC}">
                <a14:shadowObscured xmlns:a14="http://schemas.microsoft.com/office/drawing/2010/main"/>
              </a:ext>
            </a:extLst>
          </p:spPr>
        </p:pic>
        <p:pic>
          <p:nvPicPr>
            <p:cNvPr id="20" name="Grafik 19">
              <a:extLst>
                <a:ext uri="{FF2B5EF4-FFF2-40B4-BE49-F238E27FC236}">
                  <a16:creationId xmlns:a16="http://schemas.microsoft.com/office/drawing/2014/main" id="{2A6DC0F9-6832-2B48-B895-C9CBF06EF488}"/>
                </a:ext>
              </a:extLst>
            </p:cNvPr>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077755" y="6120381"/>
              <a:ext cx="590550" cy="206375"/>
            </a:xfrm>
            <a:prstGeom prst="rect">
              <a:avLst/>
            </a:prstGeom>
            <a:noFill/>
            <a:ln>
              <a:noFill/>
            </a:ln>
          </p:spPr>
        </p:pic>
        <p:sp>
          <p:nvSpPr>
            <p:cNvPr id="21" name="Textfeld 20">
              <a:extLst>
                <a:ext uri="{FF2B5EF4-FFF2-40B4-BE49-F238E27FC236}">
                  <a16:creationId xmlns:a16="http://schemas.microsoft.com/office/drawing/2014/main" id="{5FEC2FA6-F828-054A-A6AC-665E98BA1229}"/>
                </a:ext>
              </a:extLst>
            </p:cNvPr>
            <p:cNvSpPr txBox="1"/>
            <p:nvPr/>
          </p:nvSpPr>
          <p:spPr>
            <a:xfrm>
              <a:off x="7201760" y="6085070"/>
              <a:ext cx="3615092" cy="276999"/>
            </a:xfrm>
            <a:prstGeom prst="rect">
              <a:avLst/>
            </a:prstGeom>
            <a:noFill/>
          </p:spPr>
          <p:txBody>
            <a:bodyPr wrap="none" rtlCol="0">
              <a:spAutoFit/>
            </a:bodyPr>
            <a:lstStyle/>
            <a:p>
              <a:r>
                <a:rPr lang="de-DE" sz="1200" dirty="0">
                  <a:latin typeface="Arial" panose="020B0604020202020204" pitchFamily="34" charset="0"/>
                  <a:cs typeface="Arial" panose="020B0604020202020204" pitchFamily="34" charset="0"/>
                </a:rPr>
                <a:t>cc-by-4.0 | </a:t>
              </a:r>
              <a:r>
                <a:rPr lang="de-DE" sz="1200" dirty="0" err="1">
                  <a:latin typeface="Arial" panose="020B0604020202020204" pitchFamily="34" charset="0"/>
                  <a:cs typeface="Arial" panose="020B0604020202020204" pitchFamily="34" charset="0"/>
                </a:rPr>
                <a:t>tabletBW</a:t>
              </a:r>
              <a:r>
                <a:rPr lang="de-DE" sz="1200" dirty="0">
                  <a:latin typeface="Arial" panose="020B0604020202020204" pitchFamily="34" charset="0"/>
                  <a:cs typeface="Arial" panose="020B0604020202020204" pitchFamily="34" charset="0"/>
                </a:rPr>
                <a:t> • 2BFS • Baden-Württemberg</a:t>
              </a:r>
              <a:endParaRPr lang="de-DE" dirty="0"/>
            </a:p>
          </p:txBody>
        </p:sp>
      </p:grpSp>
      <p:sp>
        <p:nvSpPr>
          <p:cNvPr id="5" name="Textfeld 4">
            <a:extLst>
              <a:ext uri="{FF2B5EF4-FFF2-40B4-BE49-F238E27FC236}">
                <a16:creationId xmlns:a16="http://schemas.microsoft.com/office/drawing/2014/main" id="{A4B2BA72-E460-7D4C-8D3B-7224EA33FDD1}"/>
              </a:ext>
            </a:extLst>
          </p:cNvPr>
          <p:cNvSpPr txBox="1"/>
          <p:nvPr/>
        </p:nvSpPr>
        <p:spPr>
          <a:xfrm>
            <a:off x="2880845" y="2311784"/>
            <a:ext cx="6650016" cy="1015663"/>
          </a:xfrm>
          <a:prstGeom prst="rect">
            <a:avLst/>
          </a:prstGeom>
          <a:noFill/>
        </p:spPr>
        <p:txBody>
          <a:bodyPr wrap="square" rtlCol="0">
            <a:spAutoFit/>
          </a:bodyPr>
          <a:lstStyle/>
          <a:p>
            <a:r>
              <a:rPr lang="de-DE" sz="6000" b="1" dirty="0">
                <a:latin typeface="Gill Sans SemiBold" panose="020B0502020104020203" pitchFamily="34" charset="-79"/>
                <a:cs typeface="Gill Sans SemiBold" panose="020B0502020104020203" pitchFamily="34" charset="-79"/>
              </a:rPr>
              <a:t>Die Inhaltsangabe! </a:t>
            </a:r>
          </a:p>
        </p:txBody>
      </p:sp>
    </p:spTree>
    <p:extLst>
      <p:ext uri="{BB962C8B-B14F-4D97-AF65-F5344CB8AC3E}">
        <p14:creationId xmlns:p14="http://schemas.microsoft.com/office/powerpoint/2010/main" val="4258134559"/>
      </p:ext>
    </p:extLst>
  </p:cSld>
  <p:clrMapOvr>
    <a:masterClrMapping/>
  </p:clrMapOvr>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53210AEB9C6C1D47A2B91A598459B71B" ma:contentTypeVersion="" ma:contentTypeDescription="Ein neues Dokument erstellen." ma:contentTypeScope="" ma:versionID="8ba66cf68cd64ab1849fbd83ae1ffe9d">
  <xsd:schema xmlns:xsd="http://www.w3.org/2001/XMLSchema" xmlns:xs="http://www.w3.org/2001/XMLSchema" xmlns:p="http://schemas.microsoft.com/office/2006/metadata/properties" xmlns:ns2="55696b60-0389-45c2-bb8c-032517eb46a2" targetNamespace="http://schemas.microsoft.com/office/2006/metadata/properties" ma:root="true" ma:fieldsID="a5e0e41368e1e50ce28182d87e99e1e9" ns2:_="">
    <xsd:import namespace="55696b60-0389-45c2-bb8c-032517eb46a2"/>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5696b60-0389-45c2-bb8c-032517eb46a2" elementFormDefault="qualified">
    <xsd:import namespace="http://schemas.microsoft.com/office/2006/documentManagement/types"/>
    <xsd:import namespace="http://schemas.microsoft.com/office/infopath/2007/PartnerControls"/>
    <xsd:element name="SharedWithUsers" ma:index="8" nillable="true" ma:displayName="Freigegeben für"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19BB2AB-453A-4158-B640-E0E06D4F0DFF}"/>
</file>

<file path=customXml/itemProps2.xml><?xml version="1.0" encoding="utf-8"?>
<ds:datastoreItem xmlns:ds="http://schemas.openxmlformats.org/officeDocument/2006/customXml" ds:itemID="{A278B999-E6F1-4E6E-BB0A-D62D55EF54A9}"/>
</file>

<file path=customXml/itemProps3.xml><?xml version="1.0" encoding="utf-8"?>
<ds:datastoreItem xmlns:ds="http://schemas.openxmlformats.org/officeDocument/2006/customXml" ds:itemID="{B1269DFD-C012-4FF8-8A39-9700E8EABC1C}"/>
</file>

<file path=docProps/app.xml><?xml version="1.0" encoding="utf-8"?>
<Properties xmlns="http://schemas.openxmlformats.org/officeDocument/2006/extended-properties" xmlns:vt="http://schemas.openxmlformats.org/officeDocument/2006/docPropsVTypes">
  <TotalTime>0</TotalTime>
  <Words>487</Words>
  <Application>Microsoft Macintosh PowerPoint</Application>
  <PresentationFormat>Breitbild</PresentationFormat>
  <Paragraphs>45</Paragraphs>
  <Slides>8</Slides>
  <Notes>8</Notes>
  <HiddenSlides>0</HiddenSlides>
  <MMClips>0</MMClips>
  <ScaleCrop>false</ScaleCrop>
  <HeadingPairs>
    <vt:vector size="6" baseType="variant">
      <vt:variant>
        <vt:lpstr>Verwendete Schriftarten</vt:lpstr>
      </vt:variant>
      <vt:variant>
        <vt:i4>5</vt:i4>
      </vt:variant>
      <vt:variant>
        <vt:lpstr>Design</vt:lpstr>
      </vt:variant>
      <vt:variant>
        <vt:i4>1</vt:i4>
      </vt:variant>
      <vt:variant>
        <vt:lpstr>Folientitel</vt:lpstr>
      </vt:variant>
      <vt:variant>
        <vt:i4>8</vt:i4>
      </vt:variant>
    </vt:vector>
  </HeadingPairs>
  <TitlesOfParts>
    <vt:vector size="14" baseType="lpstr">
      <vt:lpstr>Arial</vt:lpstr>
      <vt:lpstr>Calibri</vt:lpstr>
      <vt:lpstr>Calibri Light</vt:lpstr>
      <vt:lpstr>Gill Sans</vt:lpstr>
      <vt:lpstr>Gill Sans SemiBold</vt:lpstr>
      <vt:lpstr>Office</vt:lpstr>
      <vt:lpstr>PowerPoint-Präsentation</vt:lpstr>
      <vt:lpstr>Ein roter Bulle ...</vt:lpstr>
      <vt:lpstr>Was ist drin? </vt:lpstr>
      <vt:lpstr>PowerPoint-Präsentation</vt:lpstr>
      <vt:lpstr>PowerPoint-Präsentation</vt:lpstr>
      <vt:lpstr>PowerPoint-Präsentation</vt:lpstr>
      <vt:lpstr>PowerPoint-Präsentation</vt:lpstr>
      <vt:lpstr>PowerPoint-Präsentation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Den Basissatz üben</dc:title>
  <dc:creator>Eckart Schlottmann</dc:creator>
  <cp:lastModifiedBy>Eckart Schlottmann</cp:lastModifiedBy>
  <cp:revision>22</cp:revision>
  <dcterms:created xsi:type="dcterms:W3CDTF">2020-03-27T13:49:24Z</dcterms:created>
  <dcterms:modified xsi:type="dcterms:W3CDTF">2020-04-07T13:30:59Z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0x01010053210AEB9C6C1D47A2B91A598459B71B</vt:lpwstr>
  </property>
</Properties>
</file>